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0" r:id="rId4"/>
    <p:sldId id="279" r:id="rId5"/>
    <p:sldId id="268" r:id="rId6"/>
    <p:sldId id="269" r:id="rId7"/>
    <p:sldId id="270" r:id="rId8"/>
    <p:sldId id="273" r:id="rId9"/>
    <p:sldId id="272" r:id="rId10"/>
    <p:sldId id="275" r:id="rId11"/>
    <p:sldId id="276" r:id="rId12"/>
    <p:sldId id="274" r:id="rId13"/>
    <p:sldId id="278" r:id="rId14"/>
    <p:sldId id="265" r:id="rId1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4B15"/>
    <a:srgbClr val="C44913"/>
    <a:srgbClr val="FF4C22"/>
    <a:srgbClr val="D9620D"/>
    <a:srgbClr val="C14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7" autoAdjust="0"/>
    <p:restoredTop sz="99869" autoAdjust="0"/>
  </p:normalViewPr>
  <p:slideViewPr>
    <p:cSldViewPr snapToGrid="0" snapToObjects="1">
      <p:cViewPr varScale="1">
        <p:scale>
          <a:sx n="74" d="100"/>
          <a:sy n="74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CAB9F-04AF-49F9-9864-2AB4009D541B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4E48F2-919D-4967-B2E4-8B64A1F1CC95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Системы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0A16CE38-23CE-4FFF-8991-BFE24607A800}" type="parTrans" cxnId="{7C3002A4-C4B7-4B88-B7D2-DC0ECA6E7F4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EB2ED5C-D39D-49DF-8D4F-88179F899049}" type="sibTrans" cxnId="{7C3002A4-C4B7-4B88-B7D2-DC0ECA6E7F4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406B924-49E7-4045-AC4C-4DD159D28E5D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Консолидация данных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CB4270B9-ABB7-4DCD-9460-88BD75D99427}" type="parTrans" cxnId="{A07F6E2D-350E-4E86-9521-638E9F8D6DE6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02FA636-0F6C-48E2-B932-1CD2F0288A7F}" type="sibTrans" cxnId="{A07F6E2D-350E-4E86-9521-638E9F8D6DE6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D96C8CD0-1379-4DBA-9FE8-BB9AD282E82A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Отраслевые решения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4572120-76FE-4B16-A04E-526661550468}" type="parTrans" cxnId="{ACD8DC8F-2251-44E6-B736-8838C024268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B8FD9D6-3494-4E36-A352-38C54AA78564}" type="sibTrans" cxnId="{ACD8DC8F-2251-44E6-B736-8838C024268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BA797A9-A10A-402B-874F-DC54B5BB15FD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Процессы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8F4EBFA7-D67D-449B-A4D2-B6E5B72FBDBD}" type="parTrans" cxnId="{8C60CEEE-3BA0-4215-AAE9-C0796041716A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E186D85-F14C-4BE0-904A-150D71C08920}" type="sibTrans" cxnId="{8C60CEEE-3BA0-4215-AAE9-C0796041716A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F181A86-7898-4004-9CC2-CFF0C00C4796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Прозрачные процессы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3D811070-8AD1-4FEC-A4E4-9A851256DA84}" type="parTrans" cxnId="{2F992D72-0570-425F-ABF3-8C008D9B5B2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C332C67-99AC-45AC-9139-E232C058636E}" type="sibTrans" cxnId="{2F992D72-0570-425F-ABF3-8C008D9B5B2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16C0109-EC08-4E13-A5D3-DCB452CF546C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Участники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8A718624-6C16-4855-B0AB-9587585D9C0D}" type="parTrans" cxnId="{A6FD109F-87BB-41C2-8002-294EAFA7E58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D594F06-99E0-4625-B6CF-ABCD108A17CF}" type="sibTrans" cxnId="{A6FD109F-87BB-41C2-8002-294EAFA7E58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2F1A7FE-F0E5-4EDB-8CCE-9FF03A655848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Единый формат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6B07B5D-87B6-464C-BD4B-E3BC93ED4259}" type="parTrans" cxnId="{F4A803C2-F81F-4876-A6DD-33ACB52C862E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F8A5A66-441A-495F-BBBB-F5107E379079}" type="sibTrans" cxnId="{F4A803C2-F81F-4876-A6DD-33ACB52C862E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36DDF68-E533-422C-8E3B-63C4766F96CE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Соблюдение договорных  условий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59859E0-2F99-4746-8C17-2EAAA39C927F}" type="parTrans" cxnId="{C9C43AD4-7D81-4B68-966B-4FA908B9A46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C96DF89-A252-4DE2-A37F-0A9083D5B400}" type="sibTrans" cxnId="{C9C43AD4-7D81-4B68-966B-4FA908B9A46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2556CEB-D5A9-406D-8796-72587E08C947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Облачные технологии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7A25FB6-F484-46E9-8E94-7ED7D6E601E1}" type="parTrans" cxnId="{7BAD6D2C-51D7-46FC-8D26-8DC0ED9DD51B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93EE79F-35FB-4EF8-A678-B260D129561B}" type="sibTrans" cxnId="{7BAD6D2C-51D7-46FC-8D26-8DC0ED9DD51B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16E401D-3D39-4956-8E90-156E5927802E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Интеграция с внешними системами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49357850-9987-446D-9750-79D6CAB26CAA}" type="parTrans" cxnId="{AC9A1F44-57A3-446E-AECD-F05392A699F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0C0578-E07D-42A5-A844-AE62E3C00CC1}" type="sibTrans" cxnId="{AC9A1F44-57A3-446E-AECD-F05392A699F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D03D92-2127-40F5-9A91-67AD19996690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Создание сетевых партнерств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7BDEF41-9779-4AE3-B870-1FCC0CE2BB4B}" type="parTrans" cxnId="{AC55F63F-D9C2-4FB7-AC49-0C2869D8D27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6D7BB22-27FB-46E4-8F43-1F79CD1453F8}" type="sibTrans" cxnId="{AC55F63F-D9C2-4FB7-AC49-0C2869D8D27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F4471E-F9BD-4E2C-9D53-F3D5C9BA3889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От бумаги к файлам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8F97EFE-6108-41D6-88D4-6DA0F8E764B7}" type="parTrans" cxnId="{C906C9CA-1356-48D1-9402-2CA142C90E07}">
      <dgm:prSet/>
      <dgm:spPr/>
      <dgm:t>
        <a:bodyPr/>
        <a:lstStyle/>
        <a:p>
          <a:endParaRPr lang="ru-RU"/>
        </a:p>
      </dgm:t>
    </dgm:pt>
    <dgm:pt modelId="{948CB6EE-1BC5-45D6-965F-F90B692346BF}" type="sibTrans" cxnId="{C906C9CA-1356-48D1-9402-2CA142C90E07}">
      <dgm:prSet/>
      <dgm:spPr/>
      <dgm:t>
        <a:bodyPr/>
        <a:lstStyle/>
        <a:p>
          <a:endParaRPr lang="ru-RU"/>
        </a:p>
      </dgm:t>
    </dgm:pt>
    <dgm:pt modelId="{92AE647A-7C16-4A86-A62E-E9742563CC26}" type="pres">
      <dgm:prSet presAssocID="{A86CAB9F-04AF-49F9-9864-2AB4009D54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3FF89BC-E339-4B1B-B322-8CEE30DE10E8}" type="pres">
      <dgm:prSet presAssocID="{944E48F2-919D-4967-B2E4-8B64A1F1CC95}" presName="linNode" presStyleCnt="0"/>
      <dgm:spPr/>
    </dgm:pt>
    <dgm:pt modelId="{3F0D2902-4C31-4C40-A761-7A3016AB5F17}" type="pres">
      <dgm:prSet presAssocID="{944E48F2-919D-4967-B2E4-8B64A1F1CC9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F7BE-A263-4C01-BFD2-2FDE9D3A2E22}" type="pres">
      <dgm:prSet presAssocID="{944E48F2-919D-4967-B2E4-8B64A1F1CC9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CABB1-9326-4983-81E9-19A1C19941FF}" type="pres">
      <dgm:prSet presAssocID="{AEB2ED5C-D39D-49DF-8D4F-88179F899049}" presName="spacing" presStyleCnt="0"/>
      <dgm:spPr/>
    </dgm:pt>
    <dgm:pt modelId="{A8956D6B-5417-4FBE-AA4C-7D1D39A8000B}" type="pres">
      <dgm:prSet presAssocID="{7BA797A9-A10A-402B-874F-DC54B5BB15FD}" presName="linNode" presStyleCnt="0"/>
      <dgm:spPr/>
    </dgm:pt>
    <dgm:pt modelId="{8CA131C2-B4C1-40F5-A38D-E60AD471CD53}" type="pres">
      <dgm:prSet presAssocID="{7BA797A9-A10A-402B-874F-DC54B5BB15F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FF4C3-900A-4080-9B71-C21BF7CF7721}" type="pres">
      <dgm:prSet presAssocID="{7BA797A9-A10A-402B-874F-DC54B5BB15F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90C24-DE28-4FB5-B1D9-B6046A506B68}" type="pres">
      <dgm:prSet presAssocID="{1E186D85-F14C-4BE0-904A-150D71C08920}" presName="spacing" presStyleCnt="0"/>
      <dgm:spPr/>
    </dgm:pt>
    <dgm:pt modelId="{A85EEF4B-5D91-429B-8570-D442A327A552}" type="pres">
      <dgm:prSet presAssocID="{B16C0109-EC08-4E13-A5D3-DCB452CF546C}" presName="linNode" presStyleCnt="0"/>
      <dgm:spPr/>
    </dgm:pt>
    <dgm:pt modelId="{65F7631A-1E3A-497B-A5E3-4355E04803B4}" type="pres">
      <dgm:prSet presAssocID="{B16C0109-EC08-4E13-A5D3-DCB452CF546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6CA0A-F14F-48B3-ADB5-215656C809D4}" type="pres">
      <dgm:prSet presAssocID="{B16C0109-EC08-4E13-A5D3-DCB452CF546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CB835D-0D61-4F22-82DC-4EE7A83B91C4}" type="presOf" srcId="{59F4471E-F9BD-4E2C-9D53-F3D5C9BA3889}" destId="{68AFF4C3-900A-4080-9B71-C21BF7CF7721}" srcOrd="0" destOrd="1" presId="urn:microsoft.com/office/officeart/2005/8/layout/vList6"/>
    <dgm:cxn modelId="{3B8DE920-8435-49CC-9D07-F720BF0FF9F6}" type="presOf" srcId="{52F1A7FE-F0E5-4EDB-8CCE-9FF03A655848}" destId="{38C6CA0A-F14F-48B3-ADB5-215656C809D4}" srcOrd="0" destOrd="0" presId="urn:microsoft.com/office/officeart/2005/8/layout/vList6"/>
    <dgm:cxn modelId="{2F992D72-0570-425F-ABF3-8C008D9B5B21}" srcId="{7BA797A9-A10A-402B-874F-DC54B5BB15FD}" destId="{9F181A86-7898-4004-9CC2-CFF0C00C4796}" srcOrd="0" destOrd="0" parTransId="{3D811070-8AD1-4FEC-A4E4-9A851256DA84}" sibTransId="{BC332C67-99AC-45AC-9139-E232C058636E}"/>
    <dgm:cxn modelId="{C9C43AD4-7D81-4B68-966B-4FA908B9A468}" srcId="{B16C0109-EC08-4E13-A5D3-DCB452CF546C}" destId="{236DDF68-E533-422C-8E3B-63C4766F96CE}" srcOrd="1" destOrd="0" parTransId="{759859E0-2F99-4746-8C17-2EAAA39C927F}" sibTransId="{5C96DF89-A252-4DE2-A37F-0A9083D5B400}"/>
    <dgm:cxn modelId="{7C3002A4-C4B7-4B88-B7D2-DC0ECA6E7F49}" srcId="{A86CAB9F-04AF-49F9-9864-2AB4009D541B}" destId="{944E48F2-919D-4967-B2E4-8B64A1F1CC95}" srcOrd="0" destOrd="0" parTransId="{0A16CE38-23CE-4FFF-8991-BFE24607A800}" sibTransId="{AEB2ED5C-D39D-49DF-8D4F-88179F899049}"/>
    <dgm:cxn modelId="{B46CF020-7A8D-4CB5-947E-1F6C8D112BF6}" type="presOf" srcId="{944E48F2-919D-4967-B2E4-8B64A1F1CC95}" destId="{3F0D2902-4C31-4C40-A761-7A3016AB5F17}" srcOrd="0" destOrd="0" presId="urn:microsoft.com/office/officeart/2005/8/layout/vList6"/>
    <dgm:cxn modelId="{7BAD6D2C-51D7-46FC-8D26-8DC0ED9DD51B}" srcId="{944E48F2-919D-4967-B2E4-8B64A1F1CC95}" destId="{62556CEB-D5A9-406D-8796-72587E08C947}" srcOrd="2" destOrd="0" parTransId="{B7A25FB6-F484-46E9-8E94-7ED7D6E601E1}" sibTransId="{993EE79F-35FB-4EF8-A678-B260D129561B}"/>
    <dgm:cxn modelId="{ACD8DC8F-2251-44E6-B736-8838C0242688}" srcId="{944E48F2-919D-4967-B2E4-8B64A1F1CC95}" destId="{D96C8CD0-1379-4DBA-9FE8-BB9AD282E82A}" srcOrd="1" destOrd="0" parTransId="{74572120-76FE-4B16-A04E-526661550468}" sibTransId="{6B8FD9D6-3494-4E36-A352-38C54AA78564}"/>
    <dgm:cxn modelId="{160B935D-21DF-49AB-BE8F-485B3524DEA0}" type="presOf" srcId="{D96C8CD0-1379-4DBA-9FE8-BB9AD282E82A}" destId="{4B25F7BE-A263-4C01-BFD2-2FDE9D3A2E22}" srcOrd="0" destOrd="1" presId="urn:microsoft.com/office/officeart/2005/8/layout/vList6"/>
    <dgm:cxn modelId="{E473B161-96ED-4D95-BBCE-17EF7F540FEC}" type="presOf" srcId="{B16C0109-EC08-4E13-A5D3-DCB452CF546C}" destId="{65F7631A-1E3A-497B-A5E3-4355E04803B4}" srcOrd="0" destOrd="0" presId="urn:microsoft.com/office/officeart/2005/8/layout/vList6"/>
    <dgm:cxn modelId="{69CD004D-4F54-46A5-82EF-7BD8EB8642C2}" type="presOf" srcId="{76D03D92-2127-40F5-9A91-67AD19996690}" destId="{38C6CA0A-F14F-48B3-ADB5-215656C809D4}" srcOrd="0" destOrd="2" presId="urn:microsoft.com/office/officeart/2005/8/layout/vList6"/>
    <dgm:cxn modelId="{36EA3531-B17C-4BA2-9A9A-2FD52E8CAEC0}" type="presOf" srcId="{A86CAB9F-04AF-49F9-9864-2AB4009D541B}" destId="{92AE647A-7C16-4A86-A62E-E9742563CC26}" srcOrd="0" destOrd="0" presId="urn:microsoft.com/office/officeart/2005/8/layout/vList6"/>
    <dgm:cxn modelId="{E430D48D-32A8-453F-A7AE-91479848908A}" type="presOf" srcId="{A406B924-49E7-4045-AC4C-4DD159D28E5D}" destId="{4B25F7BE-A263-4C01-BFD2-2FDE9D3A2E22}" srcOrd="0" destOrd="0" presId="urn:microsoft.com/office/officeart/2005/8/layout/vList6"/>
    <dgm:cxn modelId="{AC9A1F44-57A3-446E-AECD-F05392A699FB}" srcId="{7BA797A9-A10A-402B-874F-DC54B5BB15FD}" destId="{616E401D-3D39-4956-8E90-156E5927802E}" srcOrd="2" destOrd="0" parTransId="{49357850-9987-446D-9750-79D6CAB26CAA}" sibTransId="{0C0C0578-E07D-42A5-A844-AE62E3C00CC1}"/>
    <dgm:cxn modelId="{C906C9CA-1356-48D1-9402-2CA142C90E07}" srcId="{7BA797A9-A10A-402B-874F-DC54B5BB15FD}" destId="{59F4471E-F9BD-4E2C-9D53-F3D5C9BA3889}" srcOrd="1" destOrd="0" parTransId="{A8F97EFE-6108-41D6-88D4-6DA0F8E764B7}" sibTransId="{948CB6EE-1BC5-45D6-965F-F90B692346BF}"/>
    <dgm:cxn modelId="{F4A803C2-F81F-4876-A6DD-33ACB52C862E}" srcId="{B16C0109-EC08-4E13-A5D3-DCB452CF546C}" destId="{52F1A7FE-F0E5-4EDB-8CCE-9FF03A655848}" srcOrd="0" destOrd="0" parTransId="{F6B07B5D-87B6-464C-BD4B-E3BC93ED4259}" sibTransId="{5F8A5A66-441A-495F-BBBB-F5107E379079}"/>
    <dgm:cxn modelId="{A6FD109F-87BB-41C2-8002-294EAFA7E581}" srcId="{A86CAB9F-04AF-49F9-9864-2AB4009D541B}" destId="{B16C0109-EC08-4E13-A5D3-DCB452CF546C}" srcOrd="2" destOrd="0" parTransId="{8A718624-6C16-4855-B0AB-9587585D9C0D}" sibTransId="{1D594F06-99E0-4625-B6CF-ABCD108A17CF}"/>
    <dgm:cxn modelId="{D1D8E584-DA71-498A-9521-8C59B1E29F18}" type="presOf" srcId="{616E401D-3D39-4956-8E90-156E5927802E}" destId="{68AFF4C3-900A-4080-9B71-C21BF7CF7721}" srcOrd="0" destOrd="2" presId="urn:microsoft.com/office/officeart/2005/8/layout/vList6"/>
    <dgm:cxn modelId="{3F6C8FB2-0F3A-42DB-9B03-89B8E4F055DB}" type="presOf" srcId="{7BA797A9-A10A-402B-874F-DC54B5BB15FD}" destId="{8CA131C2-B4C1-40F5-A38D-E60AD471CD53}" srcOrd="0" destOrd="0" presId="urn:microsoft.com/office/officeart/2005/8/layout/vList6"/>
    <dgm:cxn modelId="{8C60CEEE-3BA0-4215-AAE9-C0796041716A}" srcId="{A86CAB9F-04AF-49F9-9864-2AB4009D541B}" destId="{7BA797A9-A10A-402B-874F-DC54B5BB15FD}" srcOrd="1" destOrd="0" parTransId="{8F4EBFA7-D67D-449B-A4D2-B6E5B72FBDBD}" sibTransId="{1E186D85-F14C-4BE0-904A-150D71C08920}"/>
    <dgm:cxn modelId="{CF722BD0-A668-4847-A0CA-478C44CC9221}" type="presOf" srcId="{9F181A86-7898-4004-9CC2-CFF0C00C4796}" destId="{68AFF4C3-900A-4080-9B71-C21BF7CF7721}" srcOrd="0" destOrd="0" presId="urn:microsoft.com/office/officeart/2005/8/layout/vList6"/>
    <dgm:cxn modelId="{AC55F63F-D9C2-4FB7-AC49-0C2869D8D27A}" srcId="{B16C0109-EC08-4E13-A5D3-DCB452CF546C}" destId="{76D03D92-2127-40F5-9A91-67AD19996690}" srcOrd="2" destOrd="0" parTransId="{27BDEF41-9779-4AE3-B870-1FCC0CE2BB4B}" sibTransId="{F6D7BB22-27FB-46E4-8F43-1F79CD1453F8}"/>
    <dgm:cxn modelId="{4F75BD99-7CDA-422F-9BCF-BB9480B51582}" type="presOf" srcId="{62556CEB-D5A9-406D-8796-72587E08C947}" destId="{4B25F7BE-A263-4C01-BFD2-2FDE9D3A2E22}" srcOrd="0" destOrd="2" presId="urn:microsoft.com/office/officeart/2005/8/layout/vList6"/>
    <dgm:cxn modelId="{3533A826-9BAC-447E-9216-8A78EB648887}" type="presOf" srcId="{236DDF68-E533-422C-8E3B-63C4766F96CE}" destId="{38C6CA0A-F14F-48B3-ADB5-215656C809D4}" srcOrd="0" destOrd="1" presId="urn:microsoft.com/office/officeart/2005/8/layout/vList6"/>
    <dgm:cxn modelId="{A07F6E2D-350E-4E86-9521-638E9F8D6DE6}" srcId="{944E48F2-919D-4967-B2E4-8B64A1F1CC95}" destId="{A406B924-49E7-4045-AC4C-4DD159D28E5D}" srcOrd="0" destOrd="0" parTransId="{CB4270B9-ABB7-4DCD-9460-88BD75D99427}" sibTransId="{B02FA636-0F6C-48E2-B932-1CD2F0288A7F}"/>
    <dgm:cxn modelId="{0A96CADF-0FBE-4A3C-8467-A7F1AE769478}" type="presParOf" srcId="{92AE647A-7C16-4A86-A62E-E9742563CC26}" destId="{A3FF89BC-E339-4B1B-B322-8CEE30DE10E8}" srcOrd="0" destOrd="0" presId="urn:microsoft.com/office/officeart/2005/8/layout/vList6"/>
    <dgm:cxn modelId="{DF6D99DA-6AC5-464E-A18E-956DEE3C8BC6}" type="presParOf" srcId="{A3FF89BC-E339-4B1B-B322-8CEE30DE10E8}" destId="{3F0D2902-4C31-4C40-A761-7A3016AB5F17}" srcOrd="0" destOrd="0" presId="urn:microsoft.com/office/officeart/2005/8/layout/vList6"/>
    <dgm:cxn modelId="{8E0E2477-84C9-4986-B937-BDF41E270032}" type="presParOf" srcId="{A3FF89BC-E339-4B1B-B322-8CEE30DE10E8}" destId="{4B25F7BE-A263-4C01-BFD2-2FDE9D3A2E22}" srcOrd="1" destOrd="0" presId="urn:microsoft.com/office/officeart/2005/8/layout/vList6"/>
    <dgm:cxn modelId="{AB5EE9C1-080E-40EC-A658-266058787A22}" type="presParOf" srcId="{92AE647A-7C16-4A86-A62E-E9742563CC26}" destId="{DF6CABB1-9326-4983-81E9-19A1C19941FF}" srcOrd="1" destOrd="0" presId="urn:microsoft.com/office/officeart/2005/8/layout/vList6"/>
    <dgm:cxn modelId="{B83BECB6-E38B-44DC-92A1-DAFED02E5DF0}" type="presParOf" srcId="{92AE647A-7C16-4A86-A62E-E9742563CC26}" destId="{A8956D6B-5417-4FBE-AA4C-7D1D39A8000B}" srcOrd="2" destOrd="0" presId="urn:microsoft.com/office/officeart/2005/8/layout/vList6"/>
    <dgm:cxn modelId="{AFEC0FA3-FE0B-4479-A7FB-3E8C5B8B5E1A}" type="presParOf" srcId="{A8956D6B-5417-4FBE-AA4C-7D1D39A8000B}" destId="{8CA131C2-B4C1-40F5-A38D-E60AD471CD53}" srcOrd="0" destOrd="0" presId="urn:microsoft.com/office/officeart/2005/8/layout/vList6"/>
    <dgm:cxn modelId="{D07789F4-2A67-4229-B217-69DAAAFF0C97}" type="presParOf" srcId="{A8956D6B-5417-4FBE-AA4C-7D1D39A8000B}" destId="{68AFF4C3-900A-4080-9B71-C21BF7CF7721}" srcOrd="1" destOrd="0" presId="urn:microsoft.com/office/officeart/2005/8/layout/vList6"/>
    <dgm:cxn modelId="{80500FB1-3D8F-4D5A-A5FC-12944DBB709B}" type="presParOf" srcId="{92AE647A-7C16-4A86-A62E-E9742563CC26}" destId="{08D90C24-DE28-4FB5-B1D9-B6046A506B68}" srcOrd="3" destOrd="0" presId="urn:microsoft.com/office/officeart/2005/8/layout/vList6"/>
    <dgm:cxn modelId="{5152807B-5D75-4A3C-9F3D-B7553A4295D7}" type="presParOf" srcId="{92AE647A-7C16-4A86-A62E-E9742563CC26}" destId="{A85EEF4B-5D91-429B-8570-D442A327A552}" srcOrd="4" destOrd="0" presId="urn:microsoft.com/office/officeart/2005/8/layout/vList6"/>
    <dgm:cxn modelId="{97E52404-D114-48BB-BBB4-CB965CDD3A07}" type="presParOf" srcId="{A85EEF4B-5D91-429B-8570-D442A327A552}" destId="{65F7631A-1E3A-497B-A5E3-4355E04803B4}" srcOrd="0" destOrd="0" presId="urn:microsoft.com/office/officeart/2005/8/layout/vList6"/>
    <dgm:cxn modelId="{ACFB667F-9B1A-4214-B33A-5AB0EA8AA29C}" type="presParOf" srcId="{A85EEF4B-5D91-429B-8570-D442A327A552}" destId="{38C6CA0A-F14F-48B3-ADB5-215656C809D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CAB9F-04AF-49F9-9864-2AB4009D541B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4E48F2-919D-4967-B2E4-8B64A1F1CC95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Проверка и контроль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0A16CE38-23CE-4FFF-8991-BFE24607A800}" type="parTrans" cxnId="{7C3002A4-C4B7-4B88-B7D2-DC0ECA6E7F4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EB2ED5C-D39D-49DF-8D4F-88179F899049}" type="sibTrans" cxnId="{7C3002A4-C4B7-4B88-B7D2-DC0ECA6E7F4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406B924-49E7-4045-AC4C-4DD159D28E5D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Соответствие договорных условий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CB4270B9-ABB7-4DCD-9460-88BD75D99427}" type="parTrans" cxnId="{A07F6E2D-350E-4E86-9521-638E9F8D6DE6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02FA636-0F6C-48E2-B932-1CD2F0288A7F}" type="sibTrans" cxnId="{A07F6E2D-350E-4E86-9521-638E9F8D6DE6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BA797A9-A10A-402B-874F-DC54B5BB15FD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Документооборот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8F4EBFA7-D67D-449B-A4D2-B6E5B72FBDBD}" type="parTrans" cxnId="{8C60CEEE-3BA0-4215-AAE9-C0796041716A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E186D85-F14C-4BE0-904A-150D71C08920}" type="sibTrans" cxnId="{8C60CEEE-3BA0-4215-AAE9-C0796041716A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F181A86-7898-4004-9CC2-CFF0C00C4796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Автоматизация логистики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3D811070-8AD1-4FEC-A4E4-9A851256DA84}" type="parTrans" cxnId="{2F992D72-0570-425F-ABF3-8C008D9B5B2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C332C67-99AC-45AC-9139-E232C058636E}" type="sibTrans" cxnId="{2F992D72-0570-425F-ABF3-8C008D9B5B2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AF4CC6E-5218-4140-808F-3D5BBDFCCCBA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Автоматическое подтверждение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377C33C-8384-4FF5-B84D-28BC544BF850}" type="parTrans" cxnId="{8400E2D0-4E9A-49D0-9EA9-A1DBFA42E0B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E8C4AD89-1C77-4FAF-907F-345D0118D737}" type="sibTrans" cxnId="{8400E2D0-4E9A-49D0-9EA9-A1DBFA42E0B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16C0109-EC08-4E13-A5D3-DCB452CF546C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Управление рисками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8A718624-6C16-4855-B0AB-9587585D9C0D}" type="parTrans" cxnId="{A6FD109F-87BB-41C2-8002-294EAFA7E58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D594F06-99E0-4625-B6CF-ABCD108A17CF}" type="sibTrans" cxnId="{A6FD109F-87BB-41C2-8002-294EAFA7E58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2F1A7FE-F0E5-4EDB-8CCE-9FF03A655848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Автоматический расчет премии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6B07B5D-87B6-464C-BD4B-E3BC93ED4259}" type="parTrans" cxnId="{F4A803C2-F81F-4876-A6DD-33ACB52C862E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F8A5A66-441A-495F-BBBB-F5107E379079}" type="sibTrans" cxnId="{F4A803C2-F81F-4876-A6DD-33ACB52C862E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16E401D-3D39-4956-8E90-156E5927802E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Автоматическая диспетчеризация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49357850-9987-446D-9750-79D6CAB26CAA}" type="parTrans" cxnId="{AC9A1F44-57A3-446E-AECD-F05392A699F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0C0578-E07D-42A5-A844-AE62E3C00CC1}" type="sibTrans" cxnId="{AC9A1F44-57A3-446E-AECD-F05392A699F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012B3DB-25E1-41CC-8020-6AC9EE8468C3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Проверка достоверности информации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045781A-B100-4DB4-B374-550BA410E67C}" type="parTrans" cxnId="{586A5278-1957-4B57-9AE8-2D256EF1A7BD}">
      <dgm:prSet/>
      <dgm:spPr/>
      <dgm:t>
        <a:bodyPr/>
        <a:lstStyle/>
        <a:p>
          <a:endParaRPr lang="en-US"/>
        </a:p>
      </dgm:t>
    </dgm:pt>
    <dgm:pt modelId="{C3F1E64F-2031-46B9-AE90-045F5EDE8AAF}" type="sibTrans" cxnId="{586A5278-1957-4B57-9AE8-2D256EF1A7BD}">
      <dgm:prSet/>
      <dgm:spPr/>
      <dgm:t>
        <a:bodyPr/>
        <a:lstStyle/>
        <a:p>
          <a:endParaRPr lang="en-US"/>
        </a:p>
      </dgm:t>
    </dgm:pt>
    <dgm:pt modelId="{1FF1D5A4-62BA-49E7-BC31-9CA7D8821AE8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Выявление мошенничества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2E84860-5AB6-4118-AE87-C03E0AC338B1}" type="parTrans" cxnId="{2A9D27B9-998E-4626-BA11-B16E13ADB15F}">
      <dgm:prSet/>
      <dgm:spPr/>
      <dgm:t>
        <a:bodyPr/>
        <a:lstStyle/>
        <a:p>
          <a:endParaRPr lang="en-US"/>
        </a:p>
      </dgm:t>
    </dgm:pt>
    <dgm:pt modelId="{0F6037C9-30E0-4073-A6E5-837B6559B279}" type="sibTrans" cxnId="{2A9D27B9-998E-4626-BA11-B16E13ADB15F}">
      <dgm:prSet/>
      <dgm:spPr/>
      <dgm:t>
        <a:bodyPr/>
        <a:lstStyle/>
        <a:p>
          <a:endParaRPr lang="en-US"/>
        </a:p>
      </dgm:t>
    </dgm:pt>
    <dgm:pt modelId="{418A0952-2EA5-431A-B197-4447B37BBD0A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Автоматические уведомления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DD1539E-B756-4BAE-9D3A-2C8DBE676369}" type="parTrans" cxnId="{971B6015-4F12-4973-AE10-3BAEE6186D4B}">
      <dgm:prSet/>
      <dgm:spPr/>
      <dgm:t>
        <a:bodyPr/>
        <a:lstStyle/>
        <a:p>
          <a:endParaRPr lang="en-US"/>
        </a:p>
      </dgm:t>
    </dgm:pt>
    <dgm:pt modelId="{EA733C5F-AC7D-4FF2-A649-D1A407D65092}" type="sibTrans" cxnId="{971B6015-4F12-4973-AE10-3BAEE6186D4B}">
      <dgm:prSet/>
      <dgm:spPr/>
      <dgm:t>
        <a:bodyPr/>
        <a:lstStyle/>
        <a:p>
          <a:endParaRPr lang="en-US"/>
        </a:p>
      </dgm:t>
    </dgm:pt>
    <dgm:pt modelId="{7E77A932-68A9-4B95-A3E3-6E05175A9CD3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Оценка резервов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3054B0B-5B3B-47BC-A342-B229E5BFFCF8}" type="parTrans" cxnId="{20A13B55-F655-419D-A87B-D721A6C903DF}">
      <dgm:prSet/>
      <dgm:spPr/>
      <dgm:t>
        <a:bodyPr/>
        <a:lstStyle/>
        <a:p>
          <a:endParaRPr lang="en-US"/>
        </a:p>
      </dgm:t>
    </dgm:pt>
    <dgm:pt modelId="{CB467D38-4091-4CAE-9BA9-B60EA9DEE1BD}" type="sibTrans" cxnId="{20A13B55-F655-419D-A87B-D721A6C903DF}">
      <dgm:prSet/>
      <dgm:spPr/>
      <dgm:t>
        <a:bodyPr/>
        <a:lstStyle/>
        <a:p>
          <a:endParaRPr lang="en-US"/>
        </a:p>
      </dgm:t>
    </dgm:pt>
    <dgm:pt modelId="{92AE647A-7C16-4A86-A62E-E9742563CC26}" type="pres">
      <dgm:prSet presAssocID="{A86CAB9F-04AF-49F9-9864-2AB4009D54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3FF89BC-E339-4B1B-B322-8CEE30DE10E8}" type="pres">
      <dgm:prSet presAssocID="{944E48F2-919D-4967-B2E4-8B64A1F1CC95}" presName="linNode" presStyleCnt="0"/>
      <dgm:spPr/>
    </dgm:pt>
    <dgm:pt modelId="{3F0D2902-4C31-4C40-A761-7A3016AB5F17}" type="pres">
      <dgm:prSet presAssocID="{944E48F2-919D-4967-B2E4-8B64A1F1CC9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F7BE-A263-4C01-BFD2-2FDE9D3A2E22}" type="pres">
      <dgm:prSet presAssocID="{944E48F2-919D-4967-B2E4-8B64A1F1CC9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CABB1-9326-4983-81E9-19A1C19941FF}" type="pres">
      <dgm:prSet presAssocID="{AEB2ED5C-D39D-49DF-8D4F-88179F899049}" presName="spacing" presStyleCnt="0"/>
      <dgm:spPr/>
    </dgm:pt>
    <dgm:pt modelId="{A8956D6B-5417-4FBE-AA4C-7D1D39A8000B}" type="pres">
      <dgm:prSet presAssocID="{7BA797A9-A10A-402B-874F-DC54B5BB15FD}" presName="linNode" presStyleCnt="0"/>
      <dgm:spPr/>
    </dgm:pt>
    <dgm:pt modelId="{8CA131C2-B4C1-40F5-A38D-E60AD471CD53}" type="pres">
      <dgm:prSet presAssocID="{7BA797A9-A10A-402B-874F-DC54B5BB15F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FF4C3-900A-4080-9B71-C21BF7CF7721}" type="pres">
      <dgm:prSet presAssocID="{7BA797A9-A10A-402B-874F-DC54B5BB15F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90C24-DE28-4FB5-B1D9-B6046A506B68}" type="pres">
      <dgm:prSet presAssocID="{1E186D85-F14C-4BE0-904A-150D71C08920}" presName="spacing" presStyleCnt="0"/>
      <dgm:spPr/>
    </dgm:pt>
    <dgm:pt modelId="{A85EEF4B-5D91-429B-8570-D442A327A552}" type="pres">
      <dgm:prSet presAssocID="{B16C0109-EC08-4E13-A5D3-DCB452CF546C}" presName="linNode" presStyleCnt="0"/>
      <dgm:spPr/>
    </dgm:pt>
    <dgm:pt modelId="{65F7631A-1E3A-497B-A5E3-4355E04803B4}" type="pres">
      <dgm:prSet presAssocID="{B16C0109-EC08-4E13-A5D3-DCB452CF546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6CA0A-F14F-48B3-ADB5-215656C809D4}" type="pres">
      <dgm:prSet presAssocID="{B16C0109-EC08-4E13-A5D3-DCB452CF546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9053B-0BAF-4FAD-9B38-7B4C5FDE97A1}" type="presOf" srcId="{616E401D-3D39-4956-8E90-156E5927802E}" destId="{68AFF4C3-900A-4080-9B71-C21BF7CF7721}" srcOrd="0" destOrd="2" presId="urn:microsoft.com/office/officeart/2005/8/layout/vList6"/>
    <dgm:cxn modelId="{2F992D72-0570-425F-ABF3-8C008D9B5B21}" srcId="{7BA797A9-A10A-402B-874F-DC54B5BB15FD}" destId="{9F181A86-7898-4004-9CC2-CFF0C00C4796}" srcOrd="0" destOrd="0" parTransId="{3D811070-8AD1-4FEC-A4E4-9A851256DA84}" sibTransId="{BC332C67-99AC-45AC-9139-E232C058636E}"/>
    <dgm:cxn modelId="{7C3002A4-C4B7-4B88-B7D2-DC0ECA6E7F49}" srcId="{A86CAB9F-04AF-49F9-9864-2AB4009D541B}" destId="{944E48F2-919D-4967-B2E4-8B64A1F1CC95}" srcOrd="0" destOrd="0" parTransId="{0A16CE38-23CE-4FFF-8991-BFE24607A800}" sibTransId="{AEB2ED5C-D39D-49DF-8D4F-88179F899049}"/>
    <dgm:cxn modelId="{20A13B55-F655-419D-A87B-D721A6C903DF}" srcId="{B16C0109-EC08-4E13-A5D3-DCB452CF546C}" destId="{7E77A932-68A9-4B95-A3E3-6E05175A9CD3}" srcOrd="2" destOrd="0" parTransId="{A3054B0B-5B3B-47BC-A342-B229E5BFFCF8}" sibTransId="{CB467D38-4091-4CAE-9BA9-B60EA9DEE1BD}"/>
    <dgm:cxn modelId="{2A9D27B9-998E-4626-BA11-B16E13ADB15F}" srcId="{944E48F2-919D-4967-B2E4-8B64A1F1CC95}" destId="{1FF1D5A4-62BA-49E7-BC31-9CA7D8821AE8}" srcOrd="2" destOrd="0" parTransId="{F2E84860-5AB6-4118-AE87-C03E0AC338B1}" sibTransId="{0F6037C9-30E0-4073-A6E5-837B6559B279}"/>
    <dgm:cxn modelId="{8EE633CD-6CA1-4706-B048-A5449D399579}" type="presOf" srcId="{A406B924-49E7-4045-AC4C-4DD159D28E5D}" destId="{4B25F7BE-A263-4C01-BFD2-2FDE9D3A2E22}" srcOrd="0" destOrd="0" presId="urn:microsoft.com/office/officeart/2005/8/layout/vList6"/>
    <dgm:cxn modelId="{971B6015-4F12-4973-AE10-3BAEE6186D4B}" srcId="{B16C0109-EC08-4E13-A5D3-DCB452CF546C}" destId="{418A0952-2EA5-431A-B197-4447B37BBD0A}" srcOrd="1" destOrd="0" parTransId="{2DD1539E-B756-4BAE-9D3A-2C8DBE676369}" sibTransId="{EA733C5F-AC7D-4FF2-A649-D1A407D65092}"/>
    <dgm:cxn modelId="{586A5278-1957-4B57-9AE8-2D256EF1A7BD}" srcId="{944E48F2-919D-4967-B2E4-8B64A1F1CC95}" destId="{9012B3DB-25E1-41CC-8020-6AC9EE8468C3}" srcOrd="1" destOrd="0" parTransId="{6045781A-B100-4DB4-B374-550BA410E67C}" sibTransId="{C3F1E64F-2031-46B9-AE90-045F5EDE8AAF}"/>
    <dgm:cxn modelId="{AC9A1F44-57A3-446E-AECD-F05392A699FB}" srcId="{7BA797A9-A10A-402B-874F-DC54B5BB15FD}" destId="{616E401D-3D39-4956-8E90-156E5927802E}" srcOrd="2" destOrd="0" parTransId="{49357850-9987-446D-9750-79D6CAB26CAA}" sibTransId="{0C0C0578-E07D-42A5-A844-AE62E3C00CC1}"/>
    <dgm:cxn modelId="{2EC3F8C1-5E58-4AC7-82FA-CB8E4822CF2D}" type="presOf" srcId="{7E77A932-68A9-4B95-A3E3-6E05175A9CD3}" destId="{38C6CA0A-F14F-48B3-ADB5-215656C809D4}" srcOrd="0" destOrd="2" presId="urn:microsoft.com/office/officeart/2005/8/layout/vList6"/>
    <dgm:cxn modelId="{F4A803C2-F81F-4876-A6DD-33ACB52C862E}" srcId="{B16C0109-EC08-4E13-A5D3-DCB452CF546C}" destId="{52F1A7FE-F0E5-4EDB-8CCE-9FF03A655848}" srcOrd="0" destOrd="0" parTransId="{F6B07B5D-87B6-464C-BD4B-E3BC93ED4259}" sibTransId="{5F8A5A66-441A-495F-BBBB-F5107E379079}"/>
    <dgm:cxn modelId="{A6FD109F-87BB-41C2-8002-294EAFA7E581}" srcId="{A86CAB9F-04AF-49F9-9864-2AB4009D541B}" destId="{B16C0109-EC08-4E13-A5D3-DCB452CF546C}" srcOrd="2" destOrd="0" parTransId="{8A718624-6C16-4855-B0AB-9587585D9C0D}" sibTransId="{1D594F06-99E0-4625-B6CF-ABCD108A17CF}"/>
    <dgm:cxn modelId="{1E8C47C3-6750-40BE-844A-36712E8460FD}" type="presOf" srcId="{418A0952-2EA5-431A-B197-4447B37BBD0A}" destId="{38C6CA0A-F14F-48B3-ADB5-215656C809D4}" srcOrd="0" destOrd="1" presId="urn:microsoft.com/office/officeart/2005/8/layout/vList6"/>
    <dgm:cxn modelId="{99A8A70F-0106-4FE5-A5B4-32BD4E074B8C}" type="presOf" srcId="{9012B3DB-25E1-41CC-8020-6AC9EE8468C3}" destId="{4B25F7BE-A263-4C01-BFD2-2FDE9D3A2E22}" srcOrd="0" destOrd="1" presId="urn:microsoft.com/office/officeart/2005/8/layout/vList6"/>
    <dgm:cxn modelId="{AD7A4EE0-2CD9-4405-8A76-8BF531CFC56F}" type="presOf" srcId="{52F1A7FE-F0E5-4EDB-8CCE-9FF03A655848}" destId="{38C6CA0A-F14F-48B3-ADB5-215656C809D4}" srcOrd="0" destOrd="0" presId="urn:microsoft.com/office/officeart/2005/8/layout/vList6"/>
    <dgm:cxn modelId="{8400E2D0-4E9A-49D0-9EA9-A1DBFA42E0B9}" srcId="{7BA797A9-A10A-402B-874F-DC54B5BB15FD}" destId="{9AF4CC6E-5218-4140-808F-3D5BBDFCCCBA}" srcOrd="1" destOrd="0" parTransId="{2377C33C-8384-4FF5-B84D-28BC544BF850}" sibTransId="{E8C4AD89-1C77-4FAF-907F-345D0118D737}"/>
    <dgm:cxn modelId="{FCE8D6AD-47A8-4B96-AF58-67944FE69AE3}" type="presOf" srcId="{944E48F2-919D-4967-B2E4-8B64A1F1CC95}" destId="{3F0D2902-4C31-4C40-A761-7A3016AB5F17}" srcOrd="0" destOrd="0" presId="urn:microsoft.com/office/officeart/2005/8/layout/vList6"/>
    <dgm:cxn modelId="{D8506911-9724-43CA-B16E-2D8AE3F72DC4}" type="presOf" srcId="{1FF1D5A4-62BA-49E7-BC31-9CA7D8821AE8}" destId="{4B25F7BE-A263-4C01-BFD2-2FDE9D3A2E22}" srcOrd="0" destOrd="2" presId="urn:microsoft.com/office/officeart/2005/8/layout/vList6"/>
    <dgm:cxn modelId="{2AEB21B9-FE75-4A28-87E1-E9174AA826AA}" type="presOf" srcId="{A86CAB9F-04AF-49F9-9864-2AB4009D541B}" destId="{92AE647A-7C16-4A86-A62E-E9742563CC26}" srcOrd="0" destOrd="0" presId="urn:microsoft.com/office/officeart/2005/8/layout/vList6"/>
    <dgm:cxn modelId="{6A789059-442E-4122-9B1E-CAB94AA4ED1E}" type="presOf" srcId="{7BA797A9-A10A-402B-874F-DC54B5BB15FD}" destId="{8CA131C2-B4C1-40F5-A38D-E60AD471CD53}" srcOrd="0" destOrd="0" presId="urn:microsoft.com/office/officeart/2005/8/layout/vList6"/>
    <dgm:cxn modelId="{8C60CEEE-3BA0-4215-AAE9-C0796041716A}" srcId="{A86CAB9F-04AF-49F9-9864-2AB4009D541B}" destId="{7BA797A9-A10A-402B-874F-DC54B5BB15FD}" srcOrd="1" destOrd="0" parTransId="{8F4EBFA7-D67D-449B-A4D2-B6E5B72FBDBD}" sibTransId="{1E186D85-F14C-4BE0-904A-150D71C08920}"/>
    <dgm:cxn modelId="{28ADC8F0-E630-4747-BD9E-F6383827DEB9}" type="presOf" srcId="{9F181A86-7898-4004-9CC2-CFF0C00C4796}" destId="{68AFF4C3-900A-4080-9B71-C21BF7CF7721}" srcOrd="0" destOrd="0" presId="urn:microsoft.com/office/officeart/2005/8/layout/vList6"/>
    <dgm:cxn modelId="{A18D7AEA-D1B6-4CC0-8FE6-70AE72FD4E60}" type="presOf" srcId="{B16C0109-EC08-4E13-A5D3-DCB452CF546C}" destId="{65F7631A-1E3A-497B-A5E3-4355E04803B4}" srcOrd="0" destOrd="0" presId="urn:microsoft.com/office/officeart/2005/8/layout/vList6"/>
    <dgm:cxn modelId="{BBDDFED7-F778-480E-97C4-7FDF78C0A5A6}" type="presOf" srcId="{9AF4CC6E-5218-4140-808F-3D5BBDFCCCBA}" destId="{68AFF4C3-900A-4080-9B71-C21BF7CF7721}" srcOrd="0" destOrd="1" presId="urn:microsoft.com/office/officeart/2005/8/layout/vList6"/>
    <dgm:cxn modelId="{A07F6E2D-350E-4E86-9521-638E9F8D6DE6}" srcId="{944E48F2-919D-4967-B2E4-8B64A1F1CC95}" destId="{A406B924-49E7-4045-AC4C-4DD159D28E5D}" srcOrd="0" destOrd="0" parTransId="{CB4270B9-ABB7-4DCD-9460-88BD75D99427}" sibTransId="{B02FA636-0F6C-48E2-B932-1CD2F0288A7F}"/>
    <dgm:cxn modelId="{14FCA636-BB73-4FAB-BCBD-F8C115ECDE96}" type="presParOf" srcId="{92AE647A-7C16-4A86-A62E-E9742563CC26}" destId="{A3FF89BC-E339-4B1B-B322-8CEE30DE10E8}" srcOrd="0" destOrd="0" presId="urn:microsoft.com/office/officeart/2005/8/layout/vList6"/>
    <dgm:cxn modelId="{2609AE6A-8614-4FF3-A7A3-3654D1659A11}" type="presParOf" srcId="{A3FF89BC-E339-4B1B-B322-8CEE30DE10E8}" destId="{3F0D2902-4C31-4C40-A761-7A3016AB5F17}" srcOrd="0" destOrd="0" presId="urn:microsoft.com/office/officeart/2005/8/layout/vList6"/>
    <dgm:cxn modelId="{9E508E20-7AD1-4C78-B443-5013E49F927E}" type="presParOf" srcId="{A3FF89BC-E339-4B1B-B322-8CEE30DE10E8}" destId="{4B25F7BE-A263-4C01-BFD2-2FDE9D3A2E22}" srcOrd="1" destOrd="0" presId="urn:microsoft.com/office/officeart/2005/8/layout/vList6"/>
    <dgm:cxn modelId="{8C6E62F9-146C-4F7A-8BD2-9CABE9127FE3}" type="presParOf" srcId="{92AE647A-7C16-4A86-A62E-E9742563CC26}" destId="{DF6CABB1-9326-4983-81E9-19A1C19941FF}" srcOrd="1" destOrd="0" presId="urn:microsoft.com/office/officeart/2005/8/layout/vList6"/>
    <dgm:cxn modelId="{570750AE-B7BA-4087-95F4-4ABFB74A9949}" type="presParOf" srcId="{92AE647A-7C16-4A86-A62E-E9742563CC26}" destId="{A8956D6B-5417-4FBE-AA4C-7D1D39A8000B}" srcOrd="2" destOrd="0" presId="urn:microsoft.com/office/officeart/2005/8/layout/vList6"/>
    <dgm:cxn modelId="{318402E9-24B5-4DFB-A4DE-87119475A9E5}" type="presParOf" srcId="{A8956D6B-5417-4FBE-AA4C-7D1D39A8000B}" destId="{8CA131C2-B4C1-40F5-A38D-E60AD471CD53}" srcOrd="0" destOrd="0" presId="urn:microsoft.com/office/officeart/2005/8/layout/vList6"/>
    <dgm:cxn modelId="{296702FB-53FB-4BD8-9F9D-4F3997E269BC}" type="presParOf" srcId="{A8956D6B-5417-4FBE-AA4C-7D1D39A8000B}" destId="{68AFF4C3-900A-4080-9B71-C21BF7CF7721}" srcOrd="1" destOrd="0" presId="urn:microsoft.com/office/officeart/2005/8/layout/vList6"/>
    <dgm:cxn modelId="{255E4E0C-7D98-45D1-A8C8-938E103C4605}" type="presParOf" srcId="{92AE647A-7C16-4A86-A62E-E9742563CC26}" destId="{08D90C24-DE28-4FB5-B1D9-B6046A506B68}" srcOrd="3" destOrd="0" presId="urn:microsoft.com/office/officeart/2005/8/layout/vList6"/>
    <dgm:cxn modelId="{07323637-F40E-42CF-99A0-671C82A251F7}" type="presParOf" srcId="{92AE647A-7C16-4A86-A62E-E9742563CC26}" destId="{A85EEF4B-5D91-429B-8570-D442A327A552}" srcOrd="4" destOrd="0" presId="urn:microsoft.com/office/officeart/2005/8/layout/vList6"/>
    <dgm:cxn modelId="{2169D94F-AE96-4426-845B-782451082EB7}" type="presParOf" srcId="{A85EEF4B-5D91-429B-8570-D442A327A552}" destId="{65F7631A-1E3A-497B-A5E3-4355E04803B4}" srcOrd="0" destOrd="0" presId="urn:microsoft.com/office/officeart/2005/8/layout/vList6"/>
    <dgm:cxn modelId="{756A1530-5813-4F49-AFDD-582D3454430B}" type="presParOf" srcId="{A85EEF4B-5D91-429B-8570-D442A327A552}" destId="{38C6CA0A-F14F-48B3-ADB5-215656C809D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6CAB9F-04AF-49F9-9864-2AB4009D541B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4E48F2-919D-4967-B2E4-8B64A1F1CC95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Помощь в принятии решений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0A16CE38-23CE-4FFF-8991-BFE24607A800}" type="parTrans" cxnId="{7C3002A4-C4B7-4B88-B7D2-DC0ECA6E7F4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EB2ED5C-D39D-49DF-8D4F-88179F899049}" type="sibTrans" cxnId="{7C3002A4-C4B7-4B88-B7D2-DC0ECA6E7F4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406B924-49E7-4045-AC4C-4DD159D28E5D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Конфигурируемые права доступа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CB4270B9-ABB7-4DCD-9460-88BD75D99427}" type="parTrans" cxnId="{A07F6E2D-350E-4E86-9521-638E9F8D6DE6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02FA636-0F6C-48E2-B932-1CD2F0288A7F}" type="sibTrans" cxnId="{A07F6E2D-350E-4E86-9521-638E9F8D6DE6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D96C8CD0-1379-4DBA-9FE8-BB9AD282E82A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Статистический анализ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4572120-76FE-4B16-A04E-526661550468}" type="parTrans" cxnId="{ACD8DC8F-2251-44E6-B736-8838C024268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B8FD9D6-3494-4E36-A352-38C54AA78564}" type="sibTrans" cxnId="{ACD8DC8F-2251-44E6-B736-8838C024268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BA797A9-A10A-402B-874F-DC54B5BB15FD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Единый канал связи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8F4EBFA7-D67D-449B-A4D2-B6E5B72FBDBD}" type="parTrans" cxnId="{8C60CEEE-3BA0-4215-AAE9-C0796041716A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E186D85-F14C-4BE0-904A-150D71C08920}" type="sibTrans" cxnId="{8C60CEEE-3BA0-4215-AAE9-C0796041716A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F181A86-7898-4004-9CC2-CFF0C00C4796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Доступ через веб-решения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3D811070-8AD1-4FEC-A4E4-9A851256DA84}" type="parTrans" cxnId="{2F992D72-0570-425F-ABF3-8C008D9B5B2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C332C67-99AC-45AC-9139-E232C058636E}" type="sibTrans" cxnId="{2F992D72-0570-425F-ABF3-8C008D9B5B2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AF4CC6E-5218-4140-808F-3D5BBDFCCCBA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Централизованные базы данных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377C33C-8384-4FF5-B84D-28BC544BF850}" type="parTrans" cxnId="{8400E2D0-4E9A-49D0-9EA9-A1DBFA42E0B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E8C4AD89-1C77-4FAF-907F-345D0118D737}" type="sibTrans" cxnId="{8400E2D0-4E9A-49D0-9EA9-A1DBFA42E0B9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16C0109-EC08-4E13-A5D3-DCB452CF546C}">
      <dgm:prSet phldrT="[Text]"/>
      <dgm:spPr>
        <a:solidFill>
          <a:srgbClr val="C25E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Технические инструменты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8A718624-6C16-4855-B0AB-9587585D9C0D}" type="parTrans" cxnId="{A6FD109F-87BB-41C2-8002-294EAFA7E58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D594F06-99E0-4625-B6CF-ABCD108A17CF}" type="sibTrans" cxnId="{A6FD109F-87BB-41C2-8002-294EAFA7E581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2F1A7FE-F0E5-4EDB-8CCE-9FF03A655848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Объективное время ремонта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6B07B5D-87B6-464C-BD4B-E3BC93ED4259}" type="parTrans" cxnId="{F4A803C2-F81F-4876-A6DD-33ACB52C862E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F8A5A66-441A-495F-BBBB-F5107E379079}" type="sibTrans" cxnId="{F4A803C2-F81F-4876-A6DD-33ACB52C862E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36DDF68-E533-422C-8E3B-63C4766F96CE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Отчеты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59859E0-2F99-4746-8C17-2EAAA39C927F}" type="parTrans" cxnId="{C9C43AD4-7D81-4B68-966B-4FA908B9A46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C96DF89-A252-4DE2-A37F-0A9083D5B400}" type="sibTrans" cxnId="{C9C43AD4-7D81-4B68-966B-4FA908B9A468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2556CEB-D5A9-406D-8796-72587E08C947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Симуляция сценариев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7A25FB6-F484-46E9-8E94-7ED7D6E601E1}" type="parTrans" cxnId="{7BAD6D2C-51D7-46FC-8D26-8DC0ED9DD51B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93EE79F-35FB-4EF8-A678-B260D129561B}" type="sibTrans" cxnId="{7BAD6D2C-51D7-46FC-8D26-8DC0ED9DD51B}">
      <dgm:prSet/>
      <dgm:spPr/>
      <dgm:t>
        <a:bodyPr/>
        <a:lstStyle/>
        <a:p>
          <a:endParaRPr lang="en-US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616E401D-3D39-4956-8E90-156E5927802E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Консолидация информации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49357850-9987-446D-9750-79D6CAB26CAA}" type="parTrans" cxnId="{AC9A1F44-57A3-446E-AECD-F05392A699F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0C0578-E07D-42A5-A844-AE62E3C00CC1}" type="sibTrans" cxnId="{AC9A1F44-57A3-446E-AECD-F05392A699F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D03D92-2127-40F5-9A91-67AD19996690}">
      <dgm:prSet phldrT="[Text]"/>
      <dgm:spPr>
        <a:solidFill>
          <a:srgbClr val="B8AC9D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Простая идентификация</a:t>
          </a:r>
          <a:endParaRPr lang="en-US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7BDEF41-9779-4AE3-B870-1FCC0CE2BB4B}" type="parTrans" cxnId="{AC55F63F-D9C2-4FB7-AC49-0C2869D8D27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6D7BB22-27FB-46E4-8F43-1F79CD1453F8}" type="sibTrans" cxnId="{AC55F63F-D9C2-4FB7-AC49-0C2869D8D27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AE647A-7C16-4A86-A62E-E9742563CC26}" type="pres">
      <dgm:prSet presAssocID="{A86CAB9F-04AF-49F9-9864-2AB4009D54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3FF89BC-E339-4B1B-B322-8CEE30DE10E8}" type="pres">
      <dgm:prSet presAssocID="{944E48F2-919D-4967-B2E4-8B64A1F1CC95}" presName="linNode" presStyleCnt="0"/>
      <dgm:spPr/>
    </dgm:pt>
    <dgm:pt modelId="{3F0D2902-4C31-4C40-A761-7A3016AB5F17}" type="pres">
      <dgm:prSet presAssocID="{944E48F2-919D-4967-B2E4-8B64A1F1CC9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F7BE-A263-4C01-BFD2-2FDE9D3A2E22}" type="pres">
      <dgm:prSet presAssocID="{944E48F2-919D-4967-B2E4-8B64A1F1CC9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CABB1-9326-4983-81E9-19A1C19941FF}" type="pres">
      <dgm:prSet presAssocID="{AEB2ED5C-D39D-49DF-8D4F-88179F899049}" presName="spacing" presStyleCnt="0"/>
      <dgm:spPr/>
    </dgm:pt>
    <dgm:pt modelId="{A8956D6B-5417-4FBE-AA4C-7D1D39A8000B}" type="pres">
      <dgm:prSet presAssocID="{7BA797A9-A10A-402B-874F-DC54B5BB15FD}" presName="linNode" presStyleCnt="0"/>
      <dgm:spPr/>
    </dgm:pt>
    <dgm:pt modelId="{8CA131C2-B4C1-40F5-A38D-E60AD471CD53}" type="pres">
      <dgm:prSet presAssocID="{7BA797A9-A10A-402B-874F-DC54B5BB15F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FF4C3-900A-4080-9B71-C21BF7CF7721}" type="pres">
      <dgm:prSet presAssocID="{7BA797A9-A10A-402B-874F-DC54B5BB15F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90C24-DE28-4FB5-B1D9-B6046A506B68}" type="pres">
      <dgm:prSet presAssocID="{1E186D85-F14C-4BE0-904A-150D71C08920}" presName="spacing" presStyleCnt="0"/>
      <dgm:spPr/>
    </dgm:pt>
    <dgm:pt modelId="{A85EEF4B-5D91-429B-8570-D442A327A552}" type="pres">
      <dgm:prSet presAssocID="{B16C0109-EC08-4E13-A5D3-DCB452CF546C}" presName="linNode" presStyleCnt="0"/>
      <dgm:spPr/>
    </dgm:pt>
    <dgm:pt modelId="{65F7631A-1E3A-497B-A5E3-4355E04803B4}" type="pres">
      <dgm:prSet presAssocID="{B16C0109-EC08-4E13-A5D3-DCB452CF546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6CA0A-F14F-48B3-ADB5-215656C809D4}" type="pres">
      <dgm:prSet presAssocID="{B16C0109-EC08-4E13-A5D3-DCB452CF546C}" presName="childShp" presStyleLbl="bgAccFollow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992D72-0570-425F-ABF3-8C008D9B5B21}" srcId="{7BA797A9-A10A-402B-874F-DC54B5BB15FD}" destId="{9F181A86-7898-4004-9CC2-CFF0C00C4796}" srcOrd="0" destOrd="0" parTransId="{3D811070-8AD1-4FEC-A4E4-9A851256DA84}" sibTransId="{BC332C67-99AC-45AC-9139-E232C058636E}"/>
    <dgm:cxn modelId="{C9C43AD4-7D81-4B68-966B-4FA908B9A468}" srcId="{B16C0109-EC08-4E13-A5D3-DCB452CF546C}" destId="{236DDF68-E533-422C-8E3B-63C4766F96CE}" srcOrd="1" destOrd="0" parTransId="{759859E0-2F99-4746-8C17-2EAAA39C927F}" sibTransId="{5C96DF89-A252-4DE2-A37F-0A9083D5B400}"/>
    <dgm:cxn modelId="{F6E68777-1293-48AD-8529-F2DA94F09B59}" type="presOf" srcId="{A406B924-49E7-4045-AC4C-4DD159D28E5D}" destId="{4B25F7BE-A263-4C01-BFD2-2FDE9D3A2E22}" srcOrd="0" destOrd="0" presId="urn:microsoft.com/office/officeart/2005/8/layout/vList6"/>
    <dgm:cxn modelId="{7C3002A4-C4B7-4B88-B7D2-DC0ECA6E7F49}" srcId="{A86CAB9F-04AF-49F9-9864-2AB4009D541B}" destId="{944E48F2-919D-4967-B2E4-8B64A1F1CC95}" srcOrd="0" destOrd="0" parTransId="{0A16CE38-23CE-4FFF-8991-BFE24607A800}" sibTransId="{AEB2ED5C-D39D-49DF-8D4F-88179F899049}"/>
    <dgm:cxn modelId="{7BAD6D2C-51D7-46FC-8D26-8DC0ED9DD51B}" srcId="{944E48F2-919D-4967-B2E4-8B64A1F1CC95}" destId="{62556CEB-D5A9-406D-8796-72587E08C947}" srcOrd="2" destOrd="0" parTransId="{B7A25FB6-F484-46E9-8E94-7ED7D6E601E1}" sibTransId="{993EE79F-35FB-4EF8-A678-B260D129561B}"/>
    <dgm:cxn modelId="{ACD8DC8F-2251-44E6-B736-8838C0242688}" srcId="{944E48F2-919D-4967-B2E4-8B64A1F1CC95}" destId="{D96C8CD0-1379-4DBA-9FE8-BB9AD282E82A}" srcOrd="1" destOrd="0" parTransId="{74572120-76FE-4B16-A04E-526661550468}" sibTransId="{6B8FD9D6-3494-4E36-A352-38C54AA78564}"/>
    <dgm:cxn modelId="{4979A2DC-D5E3-4927-B3E8-D35F452A58D3}" type="presOf" srcId="{76D03D92-2127-40F5-9A91-67AD19996690}" destId="{38C6CA0A-F14F-48B3-ADB5-215656C809D4}" srcOrd="0" destOrd="2" presId="urn:microsoft.com/office/officeart/2005/8/layout/vList6"/>
    <dgm:cxn modelId="{B98339E4-5F7A-4161-9E56-39AFEA416283}" type="presOf" srcId="{944E48F2-919D-4967-B2E4-8B64A1F1CC95}" destId="{3F0D2902-4C31-4C40-A761-7A3016AB5F17}" srcOrd="0" destOrd="0" presId="urn:microsoft.com/office/officeart/2005/8/layout/vList6"/>
    <dgm:cxn modelId="{F5EF80CB-C30D-4875-84BE-F351B2DDC8F4}" type="presOf" srcId="{52F1A7FE-F0E5-4EDB-8CCE-9FF03A655848}" destId="{38C6CA0A-F14F-48B3-ADB5-215656C809D4}" srcOrd="0" destOrd="0" presId="urn:microsoft.com/office/officeart/2005/8/layout/vList6"/>
    <dgm:cxn modelId="{9DA9FDCA-2CAB-4B96-BA87-0150D7B05C23}" type="presOf" srcId="{9AF4CC6E-5218-4140-808F-3D5BBDFCCCBA}" destId="{68AFF4C3-900A-4080-9B71-C21BF7CF7721}" srcOrd="0" destOrd="1" presId="urn:microsoft.com/office/officeart/2005/8/layout/vList6"/>
    <dgm:cxn modelId="{AC9A1F44-57A3-446E-AECD-F05392A699FB}" srcId="{7BA797A9-A10A-402B-874F-DC54B5BB15FD}" destId="{616E401D-3D39-4956-8E90-156E5927802E}" srcOrd="2" destOrd="0" parTransId="{49357850-9987-446D-9750-79D6CAB26CAA}" sibTransId="{0C0C0578-E07D-42A5-A844-AE62E3C00CC1}"/>
    <dgm:cxn modelId="{2F7DAA9A-901B-45FF-8E24-D83FD8FCE262}" type="presOf" srcId="{7BA797A9-A10A-402B-874F-DC54B5BB15FD}" destId="{8CA131C2-B4C1-40F5-A38D-E60AD471CD53}" srcOrd="0" destOrd="0" presId="urn:microsoft.com/office/officeart/2005/8/layout/vList6"/>
    <dgm:cxn modelId="{F4A803C2-F81F-4876-A6DD-33ACB52C862E}" srcId="{B16C0109-EC08-4E13-A5D3-DCB452CF546C}" destId="{52F1A7FE-F0E5-4EDB-8CCE-9FF03A655848}" srcOrd="0" destOrd="0" parTransId="{F6B07B5D-87B6-464C-BD4B-E3BC93ED4259}" sibTransId="{5F8A5A66-441A-495F-BBBB-F5107E379079}"/>
    <dgm:cxn modelId="{A6FD109F-87BB-41C2-8002-294EAFA7E581}" srcId="{A86CAB9F-04AF-49F9-9864-2AB4009D541B}" destId="{B16C0109-EC08-4E13-A5D3-DCB452CF546C}" srcOrd="2" destOrd="0" parTransId="{8A718624-6C16-4855-B0AB-9587585D9C0D}" sibTransId="{1D594F06-99E0-4625-B6CF-ABCD108A17CF}"/>
    <dgm:cxn modelId="{B01905B7-F63D-4978-A25D-E4D1379ABEB6}" type="presOf" srcId="{236DDF68-E533-422C-8E3B-63C4766F96CE}" destId="{38C6CA0A-F14F-48B3-ADB5-215656C809D4}" srcOrd="0" destOrd="1" presId="urn:microsoft.com/office/officeart/2005/8/layout/vList6"/>
    <dgm:cxn modelId="{F64139D7-9F65-4EC9-BF8F-6576089262BF}" type="presOf" srcId="{A86CAB9F-04AF-49F9-9864-2AB4009D541B}" destId="{92AE647A-7C16-4A86-A62E-E9742563CC26}" srcOrd="0" destOrd="0" presId="urn:microsoft.com/office/officeart/2005/8/layout/vList6"/>
    <dgm:cxn modelId="{8FCA9337-89A7-4444-A02D-B0237BB95C70}" type="presOf" srcId="{9F181A86-7898-4004-9CC2-CFF0C00C4796}" destId="{68AFF4C3-900A-4080-9B71-C21BF7CF7721}" srcOrd="0" destOrd="0" presId="urn:microsoft.com/office/officeart/2005/8/layout/vList6"/>
    <dgm:cxn modelId="{FEDC0245-D758-410F-A9D0-3DD83703A7D9}" type="presOf" srcId="{616E401D-3D39-4956-8E90-156E5927802E}" destId="{68AFF4C3-900A-4080-9B71-C21BF7CF7721}" srcOrd="0" destOrd="2" presId="urn:microsoft.com/office/officeart/2005/8/layout/vList6"/>
    <dgm:cxn modelId="{8400E2D0-4E9A-49D0-9EA9-A1DBFA42E0B9}" srcId="{7BA797A9-A10A-402B-874F-DC54B5BB15FD}" destId="{9AF4CC6E-5218-4140-808F-3D5BBDFCCCBA}" srcOrd="1" destOrd="0" parTransId="{2377C33C-8384-4FF5-B84D-28BC544BF850}" sibTransId="{E8C4AD89-1C77-4FAF-907F-345D0118D737}"/>
    <dgm:cxn modelId="{8C60CEEE-3BA0-4215-AAE9-C0796041716A}" srcId="{A86CAB9F-04AF-49F9-9864-2AB4009D541B}" destId="{7BA797A9-A10A-402B-874F-DC54B5BB15FD}" srcOrd="1" destOrd="0" parTransId="{8F4EBFA7-D67D-449B-A4D2-B6E5B72FBDBD}" sibTransId="{1E186D85-F14C-4BE0-904A-150D71C08920}"/>
    <dgm:cxn modelId="{805D76EE-E773-473B-AE85-199E9926264F}" type="presOf" srcId="{B16C0109-EC08-4E13-A5D3-DCB452CF546C}" destId="{65F7631A-1E3A-497B-A5E3-4355E04803B4}" srcOrd="0" destOrd="0" presId="urn:microsoft.com/office/officeart/2005/8/layout/vList6"/>
    <dgm:cxn modelId="{ED44CF38-2A02-473C-BF66-F59374EBC10E}" type="presOf" srcId="{D96C8CD0-1379-4DBA-9FE8-BB9AD282E82A}" destId="{4B25F7BE-A263-4C01-BFD2-2FDE9D3A2E22}" srcOrd="0" destOrd="1" presId="urn:microsoft.com/office/officeart/2005/8/layout/vList6"/>
    <dgm:cxn modelId="{AC55F63F-D9C2-4FB7-AC49-0C2869D8D27A}" srcId="{B16C0109-EC08-4E13-A5D3-DCB452CF546C}" destId="{76D03D92-2127-40F5-9A91-67AD19996690}" srcOrd="2" destOrd="0" parTransId="{27BDEF41-9779-4AE3-B870-1FCC0CE2BB4B}" sibTransId="{F6D7BB22-27FB-46E4-8F43-1F79CD1453F8}"/>
    <dgm:cxn modelId="{5F36AC9B-A6E8-4172-B6FA-1D5B35F23036}" type="presOf" srcId="{62556CEB-D5A9-406D-8796-72587E08C947}" destId="{4B25F7BE-A263-4C01-BFD2-2FDE9D3A2E22}" srcOrd="0" destOrd="2" presId="urn:microsoft.com/office/officeart/2005/8/layout/vList6"/>
    <dgm:cxn modelId="{A07F6E2D-350E-4E86-9521-638E9F8D6DE6}" srcId="{944E48F2-919D-4967-B2E4-8B64A1F1CC95}" destId="{A406B924-49E7-4045-AC4C-4DD159D28E5D}" srcOrd="0" destOrd="0" parTransId="{CB4270B9-ABB7-4DCD-9460-88BD75D99427}" sibTransId="{B02FA636-0F6C-48E2-B932-1CD2F0288A7F}"/>
    <dgm:cxn modelId="{F474B0AE-37D9-4DAB-A45A-1A2212D9E705}" type="presParOf" srcId="{92AE647A-7C16-4A86-A62E-E9742563CC26}" destId="{A3FF89BC-E339-4B1B-B322-8CEE30DE10E8}" srcOrd="0" destOrd="0" presId="urn:microsoft.com/office/officeart/2005/8/layout/vList6"/>
    <dgm:cxn modelId="{ABC62503-AF72-4016-8734-7271F67B783C}" type="presParOf" srcId="{A3FF89BC-E339-4B1B-B322-8CEE30DE10E8}" destId="{3F0D2902-4C31-4C40-A761-7A3016AB5F17}" srcOrd="0" destOrd="0" presId="urn:microsoft.com/office/officeart/2005/8/layout/vList6"/>
    <dgm:cxn modelId="{566DFFE9-BEB6-4920-A900-F897D30E3016}" type="presParOf" srcId="{A3FF89BC-E339-4B1B-B322-8CEE30DE10E8}" destId="{4B25F7BE-A263-4C01-BFD2-2FDE9D3A2E22}" srcOrd="1" destOrd="0" presId="urn:microsoft.com/office/officeart/2005/8/layout/vList6"/>
    <dgm:cxn modelId="{5B84D49D-87D0-4E16-B87B-8B099901D2A9}" type="presParOf" srcId="{92AE647A-7C16-4A86-A62E-E9742563CC26}" destId="{DF6CABB1-9326-4983-81E9-19A1C19941FF}" srcOrd="1" destOrd="0" presId="urn:microsoft.com/office/officeart/2005/8/layout/vList6"/>
    <dgm:cxn modelId="{767AF7EF-F84E-4C31-883E-F1B566524AF7}" type="presParOf" srcId="{92AE647A-7C16-4A86-A62E-E9742563CC26}" destId="{A8956D6B-5417-4FBE-AA4C-7D1D39A8000B}" srcOrd="2" destOrd="0" presId="urn:microsoft.com/office/officeart/2005/8/layout/vList6"/>
    <dgm:cxn modelId="{D5BDBA40-2173-424A-B44B-A213DA94B669}" type="presParOf" srcId="{A8956D6B-5417-4FBE-AA4C-7D1D39A8000B}" destId="{8CA131C2-B4C1-40F5-A38D-E60AD471CD53}" srcOrd="0" destOrd="0" presId="urn:microsoft.com/office/officeart/2005/8/layout/vList6"/>
    <dgm:cxn modelId="{60FDCFB3-DD13-498B-A31D-9D886DBAF395}" type="presParOf" srcId="{A8956D6B-5417-4FBE-AA4C-7D1D39A8000B}" destId="{68AFF4C3-900A-4080-9B71-C21BF7CF7721}" srcOrd="1" destOrd="0" presId="urn:microsoft.com/office/officeart/2005/8/layout/vList6"/>
    <dgm:cxn modelId="{4695FE6D-0744-4EA8-AAF3-EF5168B27352}" type="presParOf" srcId="{92AE647A-7C16-4A86-A62E-E9742563CC26}" destId="{08D90C24-DE28-4FB5-B1D9-B6046A506B68}" srcOrd="3" destOrd="0" presId="urn:microsoft.com/office/officeart/2005/8/layout/vList6"/>
    <dgm:cxn modelId="{AAED4769-36FC-4904-8C45-DA7B0664D03C}" type="presParOf" srcId="{92AE647A-7C16-4A86-A62E-E9742563CC26}" destId="{A85EEF4B-5D91-429B-8570-D442A327A552}" srcOrd="4" destOrd="0" presId="urn:microsoft.com/office/officeart/2005/8/layout/vList6"/>
    <dgm:cxn modelId="{0540BBC7-3732-4022-8686-97FC17E5CFCF}" type="presParOf" srcId="{A85EEF4B-5D91-429B-8570-D442A327A552}" destId="{65F7631A-1E3A-497B-A5E3-4355E04803B4}" srcOrd="0" destOrd="0" presId="urn:microsoft.com/office/officeart/2005/8/layout/vList6"/>
    <dgm:cxn modelId="{65892CDE-B1D5-494A-8297-BD7ACB000615}" type="presParOf" srcId="{A85EEF4B-5D91-429B-8570-D442A327A552}" destId="{38C6CA0A-F14F-48B3-ADB5-215656C809D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5F7BE-A263-4C01-BFD2-2FDE9D3A2E22}">
      <dsp:nvSpPr>
        <dsp:cNvPr id="0" name=""/>
        <dsp:cNvSpPr/>
      </dsp:nvSpPr>
      <dsp:spPr>
        <a:xfrm>
          <a:off x="2233217" y="0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Консолидация данных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Отраслевые решения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Облачные технологии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7" y="158750"/>
        <a:ext cx="2873577" cy="952499"/>
      </dsp:txXfrm>
    </dsp:sp>
    <dsp:sp modelId="{3F0D2902-4C31-4C40-A761-7A3016AB5F17}">
      <dsp:nvSpPr>
        <dsp:cNvPr id="0" name=""/>
        <dsp:cNvSpPr/>
      </dsp:nvSpPr>
      <dsp:spPr>
        <a:xfrm>
          <a:off x="0" y="0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Системы</a:t>
          </a:r>
          <a:endParaRPr lang="en-US" sz="32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61996"/>
        <a:ext cx="2109226" cy="1146007"/>
      </dsp:txXfrm>
    </dsp:sp>
    <dsp:sp modelId="{68AFF4C3-900A-4080-9B71-C21BF7CF7721}">
      <dsp:nvSpPr>
        <dsp:cNvPr id="0" name=""/>
        <dsp:cNvSpPr/>
      </dsp:nvSpPr>
      <dsp:spPr>
        <a:xfrm>
          <a:off x="2233218" y="1397000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Прозрачные процессы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От бумаги к файлам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Интеграция с внешними системами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1555750"/>
        <a:ext cx="2873577" cy="952499"/>
      </dsp:txXfrm>
    </dsp:sp>
    <dsp:sp modelId="{8CA131C2-B4C1-40F5-A38D-E60AD471CD53}">
      <dsp:nvSpPr>
        <dsp:cNvPr id="0" name=""/>
        <dsp:cNvSpPr/>
      </dsp:nvSpPr>
      <dsp:spPr>
        <a:xfrm>
          <a:off x="0" y="1397000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Процессы</a:t>
          </a:r>
          <a:endParaRPr lang="en-US" sz="32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1458996"/>
        <a:ext cx="2109226" cy="1146007"/>
      </dsp:txXfrm>
    </dsp:sp>
    <dsp:sp modelId="{38C6CA0A-F14F-48B3-ADB5-215656C809D4}">
      <dsp:nvSpPr>
        <dsp:cNvPr id="0" name=""/>
        <dsp:cNvSpPr/>
      </dsp:nvSpPr>
      <dsp:spPr>
        <a:xfrm>
          <a:off x="2233218" y="2793999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Единый формат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Соблюдение договорных  условий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Создание сетевых партнерств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2952749"/>
        <a:ext cx="2873577" cy="952499"/>
      </dsp:txXfrm>
    </dsp:sp>
    <dsp:sp modelId="{65F7631A-1E3A-497B-A5E3-4355E04803B4}">
      <dsp:nvSpPr>
        <dsp:cNvPr id="0" name=""/>
        <dsp:cNvSpPr/>
      </dsp:nvSpPr>
      <dsp:spPr>
        <a:xfrm>
          <a:off x="0" y="2793999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Участники</a:t>
          </a:r>
          <a:endParaRPr lang="en-US" sz="32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2855995"/>
        <a:ext cx="2109226" cy="1146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5F7BE-A263-4C01-BFD2-2FDE9D3A2E22}">
      <dsp:nvSpPr>
        <dsp:cNvPr id="0" name=""/>
        <dsp:cNvSpPr/>
      </dsp:nvSpPr>
      <dsp:spPr>
        <a:xfrm>
          <a:off x="2233218" y="0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Соответствие договорных условий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Проверка достоверности информации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Выявление мошенничества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158750"/>
        <a:ext cx="2873577" cy="952499"/>
      </dsp:txXfrm>
    </dsp:sp>
    <dsp:sp modelId="{3F0D2902-4C31-4C40-A761-7A3016AB5F17}">
      <dsp:nvSpPr>
        <dsp:cNvPr id="0" name=""/>
        <dsp:cNvSpPr/>
      </dsp:nvSpPr>
      <dsp:spPr>
        <a:xfrm>
          <a:off x="0" y="0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Проверка и контроль</a:t>
          </a:r>
          <a:endParaRPr lang="en-US" sz="19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61996"/>
        <a:ext cx="2109226" cy="1146007"/>
      </dsp:txXfrm>
    </dsp:sp>
    <dsp:sp modelId="{68AFF4C3-900A-4080-9B71-C21BF7CF7721}">
      <dsp:nvSpPr>
        <dsp:cNvPr id="0" name=""/>
        <dsp:cNvSpPr/>
      </dsp:nvSpPr>
      <dsp:spPr>
        <a:xfrm>
          <a:off x="2233218" y="1397000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Автоматизация логистики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Автоматическое подтверждение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Автоматическая диспетчеризация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1555750"/>
        <a:ext cx="2873577" cy="952499"/>
      </dsp:txXfrm>
    </dsp:sp>
    <dsp:sp modelId="{8CA131C2-B4C1-40F5-A38D-E60AD471CD53}">
      <dsp:nvSpPr>
        <dsp:cNvPr id="0" name=""/>
        <dsp:cNvSpPr/>
      </dsp:nvSpPr>
      <dsp:spPr>
        <a:xfrm>
          <a:off x="0" y="1397000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Документооборот</a:t>
          </a:r>
          <a:endParaRPr lang="en-US" sz="19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1458996"/>
        <a:ext cx="2109226" cy="1146007"/>
      </dsp:txXfrm>
    </dsp:sp>
    <dsp:sp modelId="{38C6CA0A-F14F-48B3-ADB5-215656C809D4}">
      <dsp:nvSpPr>
        <dsp:cNvPr id="0" name=""/>
        <dsp:cNvSpPr/>
      </dsp:nvSpPr>
      <dsp:spPr>
        <a:xfrm>
          <a:off x="2233218" y="2793999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Автоматический расчет премии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Автоматические уведомления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Оценка резервов</a:t>
          </a:r>
          <a:endParaRPr lang="en-US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2952749"/>
        <a:ext cx="2873577" cy="952499"/>
      </dsp:txXfrm>
    </dsp:sp>
    <dsp:sp modelId="{65F7631A-1E3A-497B-A5E3-4355E04803B4}">
      <dsp:nvSpPr>
        <dsp:cNvPr id="0" name=""/>
        <dsp:cNvSpPr/>
      </dsp:nvSpPr>
      <dsp:spPr>
        <a:xfrm>
          <a:off x="0" y="2793999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Управление рисками</a:t>
          </a:r>
          <a:endParaRPr lang="en-US" sz="19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2855995"/>
        <a:ext cx="2109226" cy="114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5F7BE-A263-4C01-BFD2-2FDE9D3A2E22}">
      <dsp:nvSpPr>
        <dsp:cNvPr id="0" name=""/>
        <dsp:cNvSpPr/>
      </dsp:nvSpPr>
      <dsp:spPr>
        <a:xfrm>
          <a:off x="2233218" y="0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Конфигурируемые права доступа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Статистический анализ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Симуляция сценариев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158750"/>
        <a:ext cx="2873577" cy="952499"/>
      </dsp:txXfrm>
    </dsp:sp>
    <dsp:sp modelId="{3F0D2902-4C31-4C40-A761-7A3016AB5F17}">
      <dsp:nvSpPr>
        <dsp:cNvPr id="0" name=""/>
        <dsp:cNvSpPr/>
      </dsp:nvSpPr>
      <dsp:spPr>
        <a:xfrm>
          <a:off x="0" y="0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Помощь в принятии решений</a:t>
          </a:r>
          <a:endParaRPr lang="en-US" sz="2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61996"/>
        <a:ext cx="2109226" cy="1146007"/>
      </dsp:txXfrm>
    </dsp:sp>
    <dsp:sp modelId="{68AFF4C3-900A-4080-9B71-C21BF7CF7721}">
      <dsp:nvSpPr>
        <dsp:cNvPr id="0" name=""/>
        <dsp:cNvSpPr/>
      </dsp:nvSpPr>
      <dsp:spPr>
        <a:xfrm>
          <a:off x="2233218" y="1397000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Доступ через веб-решения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Централизованные базы данных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Консолидация информации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1555750"/>
        <a:ext cx="2873577" cy="952499"/>
      </dsp:txXfrm>
    </dsp:sp>
    <dsp:sp modelId="{8CA131C2-B4C1-40F5-A38D-E60AD471CD53}">
      <dsp:nvSpPr>
        <dsp:cNvPr id="0" name=""/>
        <dsp:cNvSpPr/>
      </dsp:nvSpPr>
      <dsp:spPr>
        <a:xfrm>
          <a:off x="0" y="1397000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Единый канал связи</a:t>
          </a:r>
          <a:endParaRPr lang="en-US" sz="2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1458996"/>
        <a:ext cx="2109226" cy="1146007"/>
      </dsp:txXfrm>
    </dsp:sp>
    <dsp:sp modelId="{38C6CA0A-F14F-48B3-ADB5-215656C809D4}">
      <dsp:nvSpPr>
        <dsp:cNvPr id="0" name=""/>
        <dsp:cNvSpPr/>
      </dsp:nvSpPr>
      <dsp:spPr>
        <a:xfrm>
          <a:off x="2233218" y="2793999"/>
          <a:ext cx="3349827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B8AC9D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Объективное время ремонта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Отчеты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Простая идентификация</a:t>
          </a:r>
          <a:endParaRPr lang="en-US" sz="1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233218" y="2952749"/>
        <a:ext cx="2873577" cy="952499"/>
      </dsp:txXfrm>
    </dsp:sp>
    <dsp:sp modelId="{65F7631A-1E3A-497B-A5E3-4355E04803B4}">
      <dsp:nvSpPr>
        <dsp:cNvPr id="0" name=""/>
        <dsp:cNvSpPr/>
      </dsp:nvSpPr>
      <dsp:spPr>
        <a:xfrm>
          <a:off x="0" y="2793999"/>
          <a:ext cx="2233218" cy="1269999"/>
        </a:xfrm>
        <a:prstGeom prst="roundRect">
          <a:avLst/>
        </a:prstGeom>
        <a:solidFill>
          <a:srgbClr val="C25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Технические инструменты</a:t>
          </a:r>
          <a:endParaRPr lang="en-US" sz="25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1996" y="2855995"/>
        <a:ext cx="2109226" cy="114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1EE7-8ECF-F84B-A631-CD7C37E5C166}" type="datetimeFigureOut">
              <a:rPr lang="de-DE" smtClean="0"/>
              <a:pPr/>
              <a:t>12.11.2013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FB66D-1EE2-F146-80E0-4B9FA8796C7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2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D56C6-A0D8-DE42-8C3F-30AC02D3EDB8}" type="datetimeFigureOut">
              <a:rPr lang="de-DE" smtClean="0"/>
              <a:pPr/>
              <a:t>12.11.2013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F7A6-D392-DE47-9A71-44B97327C47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72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0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8563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6888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25238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2827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1503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14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615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401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1724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1102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69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0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58775"/>
            <a:ext cx="8229600" cy="4270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AF65-BA2B-42A5-8783-E47DA1A28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0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Technical Committe CZ &amp; SK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5" r:id="rId6"/>
    <p:sldLayoutId id="2147483654" r:id="rId7"/>
    <p:sldLayoutId id="2147483666" r:id="rId8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/>
              <a:t>Модели оценки и урегулирования убытков транспортных средств. </a:t>
            </a:r>
            <a:r>
              <a:rPr lang="ru-RU" sz="2400" dirty="0" smtClean="0"/>
              <a:t>Взаимодействие с </a:t>
            </a:r>
            <a:r>
              <a:rPr lang="ru-RU" sz="2400" dirty="0" smtClean="0"/>
              <a:t>импортерами ЛКМ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Франция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338380"/>
              </p:ext>
            </p:extLst>
          </p:nvPr>
        </p:nvGraphicFramePr>
        <p:xfrm>
          <a:off x="252051" y="636288"/>
          <a:ext cx="8796054" cy="54952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83529"/>
                <a:gridCol w="3059891"/>
                <a:gridCol w="3152634"/>
              </a:tblGrid>
              <a:tr h="374572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КАСКО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Среднерыночная информация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премия – 18 тыс. руб.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выплата – 71 тыс.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премия – 18 тыс. руб.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выплата – 71 тыс.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1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урегулирования убытков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Страховые компании используют общую модель урегулирования с небольшими коррективами. Все убытки урегулируются с привлечением независимых экспертов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Страховые компании используют общую модель урегулирования с небольшими коррективами. Все убытки урегулируются с привлечением независимых экспертов</a:t>
                      </a:r>
                    </a:p>
                  </a:txBody>
                  <a:tcPr anchor="ctr"/>
                </a:tc>
              </a:tr>
              <a:tr h="638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на СТО; Клиент вправе самостоятельно выбирать СТО, на котором будет осуществлен ремонт ТС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на СТО; Клиент вправе самостоятельно выбирать СТО, на котором будет осуществлен ремонт ТС</a:t>
                      </a:r>
                    </a:p>
                  </a:txBody>
                  <a:tcPr anchor="ctr"/>
                </a:tc>
              </a:tr>
              <a:tr h="2737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Лимиты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 страховым продуктом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лимита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 расходов по ремонту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47,3%, работы – 42,2%, окраска – 10,3%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47,3%, работы – 42,2%, окраска – 10,3%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1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и методы использующиеся при определении стоимости восстановительного ремонта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объема восстановительного ремонта поврежденных деталей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Lacour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объема восстановительного ремонта поврежденных деталей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Lacour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1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Ценовые справочники запасных частей и материалов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оригинальны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запасные части и материалы. Источники цен – система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Lacour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оригинальны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запасные части и материалы. Источники цен –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Lacour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1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подхода при определении стоимости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восстановительного ремонта транспортных средств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осуществляются без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 осуществляются без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1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11</a:t>
            </a:fld>
            <a:endParaRPr lang="de-DE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062666"/>
              </p:ext>
            </p:extLst>
          </p:nvPr>
        </p:nvGraphicFramePr>
        <p:xfrm>
          <a:off x="252051" y="999699"/>
          <a:ext cx="8666160" cy="4211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232"/>
                <a:gridCol w="1733232"/>
                <a:gridCol w="1733232"/>
                <a:gridCol w="1733232"/>
                <a:gridCol w="173323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выплаты по 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100% - выплата наличными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60% ремонт,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40% выплата наличными;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97% - ремонт,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3% выплаты наличными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100% - Ремонт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Износ в 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361 постановление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правительства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и методы использующиеся при определении стоимости восстановительного ремонта 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DAT, Eurotax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Автобаза, ПС-Комплекс, Нами-Сервис. Отсутствие единой методики нормирования работ по кузовному ремонту.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ETG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Lacour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Ценовые справочники запасных частей и материалов 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единого источника информации по ценам запасных частей.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оригинальны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запасные части и материалы. Источники цен –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DAT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90% оригинальных запасных частей и материалов. Источники цен –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ETG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оригинальны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запасные части и материалы. Источники цен –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Lacour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52" y="283462"/>
            <a:ext cx="6488718" cy="1043061"/>
          </a:xfrm>
        </p:spPr>
        <p:txBody>
          <a:bodyPr/>
          <a:lstStyle/>
          <a:p>
            <a:r>
              <a:rPr lang="ru-RU" sz="2000" dirty="0" smtClean="0"/>
              <a:t>Совместные проекты Аудатэкс </a:t>
            </a:r>
            <a:r>
              <a:rPr lang="ru-RU" sz="2000" dirty="0" smtClean="0"/>
              <a:t>и импортеров ЛКМ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Мы постоянно проводим тренинги для всех заинтересованных лиц в части нашего совместного договора на безвозмездной основе четыре раза в год.</a:t>
            </a:r>
          </a:p>
          <a:p>
            <a:endParaRPr lang="ru-RU" dirty="0" smtClean="0"/>
          </a:p>
          <a:p>
            <a:r>
              <a:rPr lang="ru-RU" dirty="0" smtClean="0"/>
              <a:t>Мы участвующем во всех семинарах которые организовывает </a:t>
            </a:r>
            <a:r>
              <a:rPr lang="ru-RU" dirty="0" smtClean="0"/>
              <a:t>все представители ЛКМ </a:t>
            </a:r>
            <a:r>
              <a:rPr lang="ru-RU" dirty="0" smtClean="0"/>
              <a:t>для своих пользователей.</a:t>
            </a:r>
          </a:p>
          <a:p>
            <a:endParaRPr lang="ru-RU" dirty="0" smtClean="0"/>
          </a:p>
          <a:p>
            <a:r>
              <a:rPr lang="ru-RU" dirty="0" smtClean="0"/>
              <a:t>Инженерные аудиты для клиентов </a:t>
            </a:r>
            <a:r>
              <a:rPr lang="ru-RU" dirty="0" smtClean="0"/>
              <a:t>импортеров ЛКМ.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Все импортёры ЛКМ </a:t>
            </a:r>
            <a:r>
              <a:rPr lang="ru-RU" dirty="0" smtClean="0"/>
              <a:t>является участником проекта </a:t>
            </a:r>
            <a:r>
              <a:rPr lang="en-US" dirty="0" smtClean="0"/>
              <a:t>AZT</a:t>
            </a:r>
            <a:r>
              <a:rPr lang="ru-RU" dirty="0" smtClean="0"/>
              <a:t>, мы получаем информационную и техническую поддержку для  предоставления нашим пользователем расчетов по данной системе в рублях, без применения повышающего коэффициента.</a:t>
            </a:r>
          </a:p>
          <a:p>
            <a:endParaRPr lang="ru-RU" dirty="0" smtClean="0"/>
          </a:p>
          <a:p>
            <a:r>
              <a:rPr lang="ru-RU" dirty="0" smtClean="0"/>
              <a:t>Мы постоянно совершенствуем  свои знания и применяем инновационные  решения на </a:t>
            </a:r>
          </a:p>
          <a:p>
            <a:r>
              <a:rPr lang="ru-RU" dirty="0" smtClean="0"/>
              <a:t>Российском рынке.</a:t>
            </a:r>
          </a:p>
          <a:p>
            <a:endParaRPr lang="ru-RU" dirty="0" smtClean="0"/>
          </a:p>
          <a:p>
            <a:r>
              <a:rPr lang="ru-RU" dirty="0" smtClean="0"/>
              <a:t>Мы вместе стремимся к стандартизации процессов и организации единого информационного пространства для всех участников рынка урегулирования убытков.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7" y="6131500"/>
            <a:ext cx="1126533" cy="562586"/>
          </a:xfrm>
          <a:prstGeom prst="rect">
            <a:avLst/>
          </a:prstGeom>
        </p:spPr>
      </p:pic>
      <p:sp useBgFill="1"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79712" y="1883391"/>
            <a:ext cx="4953000" cy="196977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 dirty="0">
                <a:latin typeface="+mj-lt"/>
              </a:rPr>
              <a:t>Свяжитесь с нами: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2800" b="1" dirty="0">
                <a:latin typeface="+mj-lt"/>
              </a:rPr>
              <a:t>Тел. +7 </a:t>
            </a:r>
            <a:r>
              <a:rPr lang="en-US" sz="2800" b="1" dirty="0">
                <a:latin typeface="+mj-lt"/>
              </a:rPr>
              <a:t>(</a:t>
            </a:r>
            <a:r>
              <a:rPr lang="ru-RU" sz="2800" b="1" dirty="0">
                <a:latin typeface="+mj-lt"/>
              </a:rPr>
              <a:t>495</a:t>
            </a:r>
            <a:r>
              <a:rPr lang="en-US" sz="2800" b="1" dirty="0">
                <a:latin typeface="+mj-lt"/>
              </a:rPr>
              <a:t>)</a:t>
            </a:r>
            <a:r>
              <a:rPr lang="ru-RU" sz="2800" b="1" dirty="0">
                <a:latin typeface="+mj-lt"/>
              </a:rPr>
              <a:t> 730-07-70</a:t>
            </a:r>
            <a:r>
              <a:rPr lang="ru-RU" sz="2000" b="1" dirty="0">
                <a:latin typeface="+mj-lt"/>
              </a:rPr>
              <a:t> </a:t>
            </a:r>
            <a:endParaRPr lang="en-US" sz="2000" b="1" dirty="0" smtClean="0">
              <a:latin typeface="+mj-lt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latin typeface="+mj-lt"/>
              </a:rPr>
              <a:t>E-mail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b="1" u="sng" dirty="0" smtClean="0">
                <a:latin typeface="+mj-lt"/>
              </a:rPr>
              <a:t>Alexandr.Kazachenko@audatex.ru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2000" b="1" dirty="0" smtClean="0">
                <a:latin typeface="+mj-lt"/>
              </a:rPr>
              <a:t>Сайт</a:t>
            </a:r>
            <a:r>
              <a:rPr lang="en-US" sz="2000" b="1" dirty="0" smtClean="0">
                <a:latin typeface="+mj-lt"/>
              </a:rPr>
              <a:t>: </a:t>
            </a:r>
            <a:r>
              <a:rPr lang="en-US" sz="2000" b="1" u="sng" dirty="0" smtClean="0">
                <a:latin typeface="+mj-lt"/>
              </a:rPr>
              <a:t>www.audatex.ru</a:t>
            </a:r>
            <a:endParaRPr lang="ru-RU" sz="20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89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358775"/>
            <a:ext cx="8229600" cy="369332"/>
          </a:xfrm>
        </p:spPr>
        <p:txBody>
          <a:bodyPr/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AudaWEB</a:t>
            </a:r>
            <a:r>
              <a:rPr lang="ru-RU" sz="2400" b="1" dirty="0" smtClean="0">
                <a:solidFill>
                  <a:schemeClr val="bg1"/>
                </a:solidFill>
              </a:rPr>
              <a:t> – современное решение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24536"/>
          </a:xfrm>
        </p:spPr>
        <p:txBody>
          <a:bodyPr/>
          <a:lstStyle/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Единая платформа, предоставляющая доступ ко всем сервисам компании Аудатэкс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Работа в едином информационном пространстве для обеспечения удобства пользователей, используя сервер компании Аудатэкс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Возможность пересылки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электронных страховых дел между пользователями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Всегда актуальные данные от производителя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Доступ в базу данных с любого места при наличии доступа в интернет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Продвинутый функционал 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Все дела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ru-RU" sz="1600" dirty="0" smtClean="0">
                <a:solidFill>
                  <a:schemeClr val="tx1"/>
                </a:solidFill>
              </a:rPr>
              <a:t>калькуляции хранятся в облачном сервисе </a:t>
            </a:r>
            <a:r>
              <a:rPr lang="en-US" sz="1600" dirty="0" smtClean="0">
                <a:solidFill>
                  <a:schemeClr val="tx1"/>
                </a:solidFill>
              </a:rPr>
              <a:t>SCN*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Расширенная база данных включающая в себя еще больше транспортных средств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Широчайшие возможности по интеграции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Возможность загрузки своих прайс-листов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q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66700" indent="-266700"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* - </a:t>
            </a:r>
            <a:r>
              <a:rPr lang="en-US" altLang="zh-CN" sz="1600" kern="1200" dirty="0" smtClean="0">
                <a:solidFill>
                  <a:schemeClr val="tx1"/>
                </a:solidFill>
              </a:rPr>
              <a:t>Solera Claims Net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00760-0980-4754-BA0A-84CE2F9489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820B72-4DB8-4427-A0CE-BE465CA160F1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33388" y="255588"/>
            <a:ext cx="7104062" cy="430212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Наши 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конкурентые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57200" y="1143000"/>
            <a:ext cx="8258175" cy="4730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058" tIns="82058" rIns="82058" bIns="82058" anchor="ctr"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dirty="0" err="1">
                <a:solidFill>
                  <a:srgbClr val="000000"/>
                </a:solidFill>
              </a:rPr>
              <a:t>Solera</a:t>
            </a:r>
            <a:r>
              <a:rPr lang="en-US" sz="1600" dirty="0">
                <a:solidFill>
                  <a:srgbClr val="000000"/>
                </a:solidFill>
              </a:rPr>
              <a:t> — </a:t>
            </a:r>
            <a:r>
              <a:rPr lang="en-US" sz="1600" u="sng" dirty="0" err="1">
                <a:solidFill>
                  <a:srgbClr val="000000"/>
                </a:solidFill>
              </a:rPr>
              <a:t>единственная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действительно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глобальная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компания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err="1">
                <a:solidFill>
                  <a:srgbClr val="000000"/>
                </a:solidFill>
              </a:rPr>
              <a:t>занимающаяся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обработкой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автомобильных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страховых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исков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600" dirty="0" err="1">
                <a:solidFill>
                  <a:srgbClr val="000000"/>
                </a:solidFill>
              </a:rPr>
              <a:t>Компания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действует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почти</a:t>
            </a:r>
            <a:r>
              <a:rPr lang="en-US" sz="1600" dirty="0">
                <a:solidFill>
                  <a:srgbClr val="000000"/>
                </a:solidFill>
              </a:rPr>
              <a:t> в 60 </a:t>
            </a:r>
            <a:r>
              <a:rPr lang="en-US" sz="1600" dirty="0" err="1">
                <a:solidFill>
                  <a:srgbClr val="000000"/>
                </a:solidFill>
              </a:rPr>
              <a:t>странах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на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шести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континентах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450850" y="1857375"/>
          <a:ext cx="8256588" cy="3933825"/>
        </p:xfrm>
        <a:graphic>
          <a:graphicData uri="http://schemas.openxmlformats.org/drawingml/2006/table">
            <a:tbl>
              <a:tblPr/>
              <a:tblGrid>
                <a:gridCol w="1924293"/>
                <a:gridCol w="1266459"/>
                <a:gridCol w="1266459"/>
                <a:gridCol w="1266459"/>
                <a:gridCol w="1266459"/>
                <a:gridCol w="1266459"/>
              </a:tblGrid>
              <a:tr h="52643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Географическое присутствие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Solera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CCC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Mitchell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Eurotax-Glass’s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DAT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/>
                    </a:solidFill>
                  </a:tcPr>
                </a:tc>
              </a:tr>
              <a:tr h="575303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Северная Америка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164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05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Южная Америка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05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Европа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>
                        <a:alpha val="50000"/>
                      </a:srgbClr>
                    </a:solidFill>
                  </a:tcPr>
                </a:tc>
              </a:tr>
              <a:tr h="571459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Ближний Восток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05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Африка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459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Азиатско-Тихоокеанский регион</a:t>
                      </a:r>
                    </a:p>
                  </a:txBody>
                  <a:tcPr marL="41557" marR="41557" marT="40338" marB="40338" anchor="ctr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422B14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"/>
                        </a:rPr>
                        <a:t></a:t>
                      </a: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2B14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41557" marR="41557" marT="40338" marB="40338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646863" y="63087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E0E424-19C5-4CA6-B259-4C3010AE6850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7" name="Diagram 5"/>
          <p:cNvGraphicFramePr/>
          <p:nvPr>
            <p:extLst>
              <p:ext uri="{D42A27DB-BD31-4B8C-83A1-F6EECF244321}">
                <p14:modId xmlns:p14="http://schemas.microsoft.com/office/powerpoint/2010/main" val="1449050391"/>
              </p:ext>
            </p:extLst>
          </p:nvPr>
        </p:nvGraphicFramePr>
        <p:xfrm>
          <a:off x="433187" y="1823541"/>
          <a:ext cx="558304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6"/>
          <p:cNvSpPr/>
          <p:nvPr/>
        </p:nvSpPr>
        <p:spPr>
          <a:xfrm>
            <a:off x="6066263" y="1216716"/>
            <a:ext cx="2552217" cy="4736592"/>
          </a:xfrm>
          <a:prstGeom prst="roundRect">
            <a:avLst>
              <a:gd name="adj" fmla="val 6635"/>
            </a:avLst>
          </a:prstGeom>
          <a:solidFill>
            <a:srgbClr val="B8AC9D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6569723" y="1372164"/>
            <a:ext cx="110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ВЫГОДА:</a:t>
            </a:r>
            <a:endParaRPr lang="en-US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6263" y="1996374"/>
            <a:ext cx="25522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Сокращение издержек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Снижение количества ошибок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Исключение повторного ввода данных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Сокращение времени урегулирования убытков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Ускорение коммуникации с партнерами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Повышение лояльности клиентов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5</a:t>
            </a:fld>
            <a:endParaRPr lang="de-D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51861624"/>
              </p:ext>
            </p:extLst>
          </p:nvPr>
        </p:nvGraphicFramePr>
        <p:xfrm>
          <a:off x="483218" y="1731537"/>
          <a:ext cx="558304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4"/>
          <p:cNvSpPr/>
          <p:nvPr/>
        </p:nvSpPr>
        <p:spPr>
          <a:xfrm>
            <a:off x="6116294" y="1124712"/>
            <a:ext cx="2552217" cy="4736592"/>
          </a:xfrm>
          <a:prstGeom prst="roundRect">
            <a:avLst>
              <a:gd name="adj" fmla="val 6635"/>
            </a:avLst>
          </a:prstGeom>
          <a:solidFill>
            <a:srgbClr val="B8AC9D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6619754" y="1280160"/>
            <a:ext cx="110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ВЫГОДА:</a:t>
            </a:r>
            <a:endParaRPr lang="en-US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6294" y="1904370"/>
            <a:ext cx="25522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Повышение эффективности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Автоматический контроль «простых» убытков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Снижение стоимости процесса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Сокращение фактов мошенничества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Снижение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«Комбинированного коэффициента»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Упрощение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96680879"/>
              </p:ext>
            </p:extLst>
          </p:nvPr>
        </p:nvGraphicFramePr>
        <p:xfrm>
          <a:off x="483218" y="1731537"/>
          <a:ext cx="558304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4"/>
          <p:cNvSpPr/>
          <p:nvPr/>
        </p:nvSpPr>
        <p:spPr>
          <a:xfrm>
            <a:off x="6116294" y="1124712"/>
            <a:ext cx="2552217" cy="4736592"/>
          </a:xfrm>
          <a:prstGeom prst="roundRect">
            <a:avLst>
              <a:gd name="adj" fmla="val 6635"/>
            </a:avLst>
          </a:prstGeom>
          <a:solidFill>
            <a:srgbClr val="B8AC9D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6619754" y="1280160"/>
            <a:ext cx="110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ВЫГОДА:</a:t>
            </a:r>
            <a:endParaRPr lang="en-US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6294" y="1904370"/>
            <a:ext cx="25522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Доверие принятым решениям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Сокращение рисков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Сокращение разногласий при оценке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Сокращение затрат на выявление признаков мошенничества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604210"/>
              </p:ext>
            </p:extLst>
          </p:nvPr>
        </p:nvGraphicFramePr>
        <p:xfrm>
          <a:off x="95534" y="879092"/>
          <a:ext cx="8952931" cy="54071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84310"/>
                <a:gridCol w="3048001"/>
                <a:gridCol w="2920620"/>
              </a:tblGrid>
              <a:tr h="20115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КАСКО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93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Среднерыночная информация*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премия КАСКО – 43 тыс. руб., средняя выплата КАСКО – 42 тыс. руб.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премия ОСАГО – 3 тыс. рублей, средняя выплата ОСАГО – 24 тыс. рублей</a:t>
                      </a:r>
                    </a:p>
                  </a:txBody>
                  <a:tcPr anchor="ctr"/>
                </a:tc>
              </a:tr>
              <a:tr h="603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урегулирования убытков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Каждая страховая компания использует свой уникальный процесс УУ. Присутствуют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как централизованные так и децентрализованные модели УУ.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Преимущественно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используется единый подход в урегулировании убытков в рамках ОСАГО.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011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выплат**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ремонт, 10% - выплата наличными;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100% - выплата наличными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011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Лимиты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 страховым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продуктом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160 000***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 расходов по ремонту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65%, работы – 15%, окраска – 20%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65%, работы – 15%, окраска – 20%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16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и методы использующиеся при определении стоимости восстановительного ремонта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DAT, ETG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Автобаза, ПС-Комплекс, Нами-Сервис. Отсутствие единой методики нормирования работ по кузовному ремонту.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DAT, ETG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Автобаза, ПС-Комплекс, Нами-Сервис. Отсутствие единой методики нормирования работ по кузовному ремонту.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16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Ценовые справочники запасных частей и материалов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стоимости восстановительного ремонта используются только оригинальные запасные части. Отсутствие единого источника информации по ценам запасных частей.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альтернативные запасные части. Отсутствие единого источника информации по ценам запасных частей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93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подхода при определении стоимости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восстановительного ремонта транспортных средств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осуществляются без износа.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Расчет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износа согласно 361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поставления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правительства РФ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252052" y="6382687"/>
            <a:ext cx="8796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 - по информации ФСФР за 2012 год. ** - экспертная оценка; *** - выплаты по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озмещение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ущерба, нанесенного имуществу, попавшему в страховую ситуацию</a:t>
            </a:r>
          </a:p>
        </p:txBody>
      </p:sp>
    </p:spTree>
    <p:extLst>
      <p:ext uri="{BB962C8B-B14F-4D97-AF65-F5344CB8AC3E}">
        <p14:creationId xmlns:p14="http://schemas.microsoft.com/office/powerpoint/2010/main" val="3487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Англия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568804"/>
              </p:ext>
            </p:extLst>
          </p:nvPr>
        </p:nvGraphicFramePr>
        <p:xfrm>
          <a:off x="252051" y="820372"/>
          <a:ext cx="8666163" cy="539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8721"/>
                <a:gridCol w="3341553"/>
                <a:gridCol w="2435889"/>
              </a:tblGrid>
              <a:tr h="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КАСКО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4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Среднерыночная информация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премия КАСКО – 36 тыс. руб., средняя выплата КАСКО – 66 тыс. руб.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рынке Англии не распространено. Доля рынка менее 3%.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53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урегулирования убытков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Большинство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страховых компаний используют одинаковый процесс УУ – после уведомления СК об убытке клиент обращается на СТО.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рынке Англии не распространено.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6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ремонт, 40% - выплата наличными; Клиент вправе самостоятельно выбирать СТО, на котором будет осуществлен ремонт ТС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97% - ремонт, 3% - выплата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наличными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47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Лимиты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 страховым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продуктом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лимита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48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 расходов по ремонту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44%, работы – 36%, окраска – 20%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44%, работы – 36%, окраска – 20%</a:t>
                      </a:r>
                    </a:p>
                  </a:txBody>
                  <a:tcPr anchor="ctr"/>
                </a:tc>
              </a:tr>
              <a:tr h="76470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и методы использующиеся при определении стоимости восстановительного ремонта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объема восстановительного ремонта поврежденных деталей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ETG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объема восстановительного ремонта поврежденных деталей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ETG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41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Ценовые справочники запасных частей и материалов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90% оригинальных запасных частей и материалов. Источники цен –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ETG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90% оригинальных запасных частей и материалов. Источники цен –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ETG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7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подхода при определении стоимости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восстановительного ремонта транспортных средств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осуществляются без износа.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осуществляются без износа.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51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Германия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991075"/>
              </p:ext>
            </p:extLst>
          </p:nvPr>
        </p:nvGraphicFramePr>
        <p:xfrm>
          <a:off x="252413" y="900753"/>
          <a:ext cx="8666163" cy="521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8721"/>
                <a:gridCol w="3341553"/>
                <a:gridCol w="2435889"/>
              </a:tblGrid>
              <a:tr h="250807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КАСКО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Среднерыночная информация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премия – 11 тыс. руб., средний убыток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63 тыс.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премия –9 тыс.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руб., средний убыток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85 тыс.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25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урегулирования убытков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Каждая страховая компания использует свой уникальный процесс УУ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Страховые компании используют общую модель урегулирования с небольшими коррективами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14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ремонт, 40% - выплата наличными; Клиент вправе самостоятельно выбирать СТО, на котором будет осуществлен ремонт ТС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60% ремонт,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40% выплата наличными;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08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Лимиты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выплат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 страховым продуктом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лимита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 расходов по ремонту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Запасные части – 40%, работы – 40%,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окраска – 20%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Запасные части – 40%, работы – 40%, окраска – 20%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63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и методы использующиеся при определении стоимости восстановительного ремонта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объема восстановительного ремонта поврежденных деталей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оценке стоимости ремонта,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объема восстановительного ремонта поврежденных деталей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96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Ценовые справочники запасных частей и материалов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оригинальны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запасные части и материалы. Источники цен –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DAT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оценке стоимости восстановительного ремонта используются оригинальны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запасные части и материалы. Источники цен –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Audatex, DAT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1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подхода при определении стоимости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восстановительного ремонта транспортных средств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 осуществляются без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 осуществляются без износа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1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11898</TotalTime>
  <Words>1596</Words>
  <Application>Microsoft Office PowerPoint</Application>
  <PresentationFormat>Экран (4:3)</PresentationFormat>
  <Paragraphs>267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Wingdings</vt:lpstr>
      <vt:lpstr>Office-Design</vt:lpstr>
      <vt:lpstr>1_Office-Design</vt:lpstr>
      <vt:lpstr>Модели оценки и урегулирования убытков транспортных средств. Взаимодействие с импортерами ЛКМ</vt:lpstr>
      <vt:lpstr>AudaWEB – современное решение</vt:lpstr>
      <vt:lpstr>Наши конкурентые преимущества</vt:lpstr>
      <vt:lpstr>Интеграция</vt:lpstr>
      <vt:lpstr>Автоматизация</vt:lpstr>
      <vt:lpstr>Упрощение</vt:lpstr>
      <vt:lpstr>Россия</vt:lpstr>
      <vt:lpstr>Англия</vt:lpstr>
      <vt:lpstr>Германия</vt:lpstr>
      <vt:lpstr>Франция</vt:lpstr>
      <vt:lpstr>Итоги</vt:lpstr>
      <vt:lpstr>Совместные проекты Аудатэкс и импортеров ЛКМ</vt:lpstr>
      <vt:lpstr>Спасибо за внимание!</vt:lpstr>
    </vt:vector>
  </TitlesOfParts>
  <Company>FanFactory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Taubert</dc:creator>
  <cp:lastModifiedBy>Alexandr Kazachenko</cp:lastModifiedBy>
  <cp:revision>160</cp:revision>
  <dcterms:created xsi:type="dcterms:W3CDTF">2012-06-13T12:52:48Z</dcterms:created>
  <dcterms:modified xsi:type="dcterms:W3CDTF">2013-11-12T08:25:22Z</dcterms:modified>
</cp:coreProperties>
</file>